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22C50C"/>
    <a:srgbClr val="0107EF"/>
    <a:srgbClr val="53C93D"/>
    <a:srgbClr val="B7B7B7"/>
    <a:srgbClr val="447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946" y="-9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8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430530" y="882015"/>
            <a:ext cx="8018145" cy="5880100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430530" y="5773420"/>
            <a:ext cx="1880235" cy="1084580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TextBox 3"/>
          <p:cNvSpPr txBox="true"/>
          <p:nvPr/>
        </p:nvSpPr>
        <p:spPr>
          <a:xfrm>
            <a:off x="-122555" y="260350"/>
            <a:ext cx="938847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2000" b="1" dirty="0">
                <a:latin typeface="+mj-ea"/>
                <a:ea typeface="+mj-ea"/>
              </a:rPr>
              <a:t>附件：黎光村高尔夫C球道项目拟永久用林</a:t>
            </a:r>
            <a:r>
              <a:rPr lang="en-US" altLang="zh-CN" sz="2000" b="1" dirty="0">
                <a:latin typeface="+mj-ea"/>
                <a:ea typeface="+mj-ea"/>
              </a:rPr>
              <a:t>—</a:t>
            </a:r>
            <a:r>
              <a:rPr lang="zh-CN" altLang="en-US" sz="2000" b="1" dirty="0">
                <a:latin typeface="+mj-ea"/>
                <a:ea typeface="+mj-ea"/>
              </a:rPr>
              <a:t>地理位置示意图</a:t>
            </a:r>
            <a:endParaRPr lang="zh-CN" altLang="en-US" sz="2000" b="1" dirty="0">
              <a:latin typeface="+mj-ea"/>
              <a:ea typeface="+mj-ea"/>
            </a:endParaRPr>
          </a:p>
        </p:txBody>
      </p:sp>
      <p:sp>
        <p:nvSpPr>
          <p:cNvPr id="6" name="文本框 2"/>
          <p:cNvSpPr txBox="true"/>
          <p:nvPr/>
        </p:nvSpPr>
        <p:spPr>
          <a:xfrm>
            <a:off x="6108065" y="6468745"/>
            <a:ext cx="2340610" cy="293370"/>
          </a:xfrm>
          <a:prstGeom prst="rect">
            <a:avLst/>
          </a:prstGeom>
          <a:solidFill>
            <a:schemeClr val="bg1">
              <a:alpha val="32000"/>
            </a:schemeClr>
          </a:solidFill>
          <a:ln w="6350">
            <a:noFill/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false" anchor="t" anchorCtr="false" forceAA="false" compatLnSpc="true">
            <a:noAutofit/>
          </a:bodyPr>
          <a:lstStyle/>
          <a:p>
            <a:pPr algn="just"/>
            <a:r>
              <a:rPr lang="en-US" altLang="zh-CN" sz="1400" b="1" kern="100">
                <a:solidFill>
                  <a:schemeClr val="tx1"/>
                </a:solidFill>
                <a:latin typeface="Calibri" panose="020F0502020204030204"/>
                <a:ea typeface="宋体" pitchFamily="2" charset="-122"/>
                <a:cs typeface="Times New Roman" panose="02020603050405020304"/>
                <a:sym typeface="Times New Roman" panose="02020603050405020304"/>
              </a:rPr>
              <a:t>卫星图片来自地籍信息系统</a:t>
            </a:r>
            <a:endParaRPr lang="en-US" altLang="zh-CN" sz="1400" b="1" kern="100">
              <a:solidFill>
                <a:schemeClr val="tx1"/>
              </a:solidFill>
              <a:latin typeface="Calibri" panose="020F0502020204030204"/>
              <a:ea typeface="宋体" pitchFamily="2" charset="-122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87045" y="6097905"/>
            <a:ext cx="432435" cy="215900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494030" y="6501130"/>
            <a:ext cx="432435" cy="215900"/>
          </a:xfrm>
          <a:prstGeom prst="rect">
            <a:avLst/>
          </a:prstGeom>
          <a:solidFill>
            <a:srgbClr val="00FF00"/>
          </a:solidFill>
          <a:ln>
            <a:solidFill>
              <a:srgbClr val="22C50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true"/>
          <p:nvPr/>
        </p:nvSpPr>
        <p:spPr>
          <a:xfrm>
            <a:off x="926465" y="6096000"/>
            <a:ext cx="204216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>
                <a:latin typeface="微软雅黑" panose="020B0503020204020204" charset="-122"/>
                <a:ea typeface="微软雅黑" panose="020B0503020204020204" charset="-122"/>
              </a:rPr>
              <a:t>项目用地范围</a:t>
            </a:r>
            <a:endParaRPr lang="zh-CN" altLang="en-US" sz="1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true"/>
          <p:nvPr/>
        </p:nvSpPr>
        <p:spPr>
          <a:xfrm>
            <a:off x="926465" y="6455410"/>
            <a:ext cx="20110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>
                <a:latin typeface="微软雅黑" panose="020B0503020204020204" charset="-122"/>
                <a:ea typeface="微软雅黑" panose="020B0503020204020204" charset="-122"/>
              </a:rPr>
              <a:t>项目占林范围</a:t>
            </a:r>
            <a:endParaRPr lang="zh-CN" altLang="en-US" sz="1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文本框 13"/>
          <p:cNvSpPr txBox="true"/>
          <p:nvPr/>
        </p:nvSpPr>
        <p:spPr>
          <a:xfrm>
            <a:off x="430530" y="5773420"/>
            <a:ext cx="5594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>
                <a:latin typeface="微软雅黑" panose="020B0503020204020204" charset="-122"/>
                <a:ea typeface="微软雅黑" panose="020B0503020204020204" charset="-122"/>
              </a:rPr>
              <a:t>图例</a:t>
            </a:r>
            <a:endParaRPr lang="zh-CN" altLang="en-US" sz="1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WPS 演示</Application>
  <PresentationFormat>全屏显示(4:3)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DejaVu Sans</vt:lpstr>
      <vt:lpstr>Calibri</vt:lpstr>
      <vt:lpstr>Times New Roman</vt:lpstr>
      <vt:lpstr>微软雅黑</vt:lpstr>
      <vt:lpstr>方正书宋_GBK</vt:lpstr>
      <vt:lpstr>方正黑体_GBK</vt:lpstr>
      <vt:lpstr>宋体</vt:lpstr>
      <vt:lpstr>Arial Unicode MS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叶学龙</dc:creator>
  <cp:lastModifiedBy>shixuxia</cp:lastModifiedBy>
  <cp:revision>29</cp:revision>
  <dcterms:created xsi:type="dcterms:W3CDTF">2026-03-06T10:20:14Z</dcterms:created>
  <dcterms:modified xsi:type="dcterms:W3CDTF">2026-03-06T10:20:14Z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2052-11.8.2.10337</vt:lpwstr>
  </property>
  <property fmtid="{D5CDD505-2E9C-101B-9397-08002B2CF9AE}" pid="3" name="ICV">
    <vt:lpwstr>576A96C078B24CC497EE512145164BDA</vt:lpwstr>
  </property>
</Properties>
</file>