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6" r:id="rId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true"/>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true"/>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hasCustomPrompt="true"/>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true"/>
          </p:cNvSpPr>
          <p:nvPr>
            <p:ph type="subTitle" idx="1" hasCustomPrompt="true"/>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true"/>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a:xfrm>
            <a:off x="647700" y="258445"/>
            <a:ext cx="10515600" cy="1325563"/>
          </a:xfrm>
        </p:spPr>
        <p:txBody>
          <a:bodyPr anchor="ctr" anchorCtr="false">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true"/>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true"/>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true"/>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true"/>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true"/>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true"/>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true"/>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hasCustomPrompt="true"/>
          </p:nvPr>
        </p:nvSpPr>
        <p:spPr>
          <a:xfrm>
            <a:off x="646747" y="127000"/>
            <a:ext cx="4165200" cy="1600200"/>
          </a:xfrm>
        </p:spPr>
        <p:txBody>
          <a:bodyPr anchor="ctr" anchorCtr="false">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true" noChangeAspect="true"/>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true"/>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true"/>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true"/>
          </p:cNvSpPr>
          <p:nvPr>
            <p:ph type="ftr" sz="quarter" idx="11"/>
          </p:nvPr>
        </p:nvSpPr>
        <p:spPr/>
        <p:txBody>
          <a:bodyPr/>
          <a:lstStyle/>
          <a:p>
            <a:endParaRPr lang="zh-CN" altLang="en-US" dirty="0"/>
          </a:p>
        </p:txBody>
      </p:sp>
      <p:sp>
        <p:nvSpPr>
          <p:cNvPr id="7" name="灯片编号占位符 6"/>
          <p:cNvSpPr>
            <a:spLocks noGrp="true"/>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2041525" y="553085"/>
            <a:ext cx="8108950" cy="6168390"/>
            <a:chOff x="2846" y="565"/>
            <a:chExt cx="12797" cy="9669"/>
          </a:xfrm>
        </p:grpSpPr>
        <p:pic>
          <p:nvPicPr>
            <p:cNvPr id="4" name="图片 3"/>
            <p:cNvPicPr>
              <a:picLocks noChangeAspect="true"/>
            </p:cNvPicPr>
            <p:nvPr/>
          </p:nvPicPr>
          <p:blipFill>
            <a:blip r:embed="rId1"/>
            <a:stretch>
              <a:fillRect/>
            </a:stretch>
          </p:blipFill>
          <p:spPr>
            <a:xfrm>
              <a:off x="2846" y="565"/>
              <a:ext cx="12797" cy="9669"/>
            </a:xfrm>
            <a:prstGeom prst="rect">
              <a:avLst/>
            </a:prstGeom>
            <a:ln>
              <a:solidFill>
                <a:schemeClr val="tx1"/>
              </a:solidFill>
            </a:ln>
          </p:spPr>
        </p:pic>
        <p:sp>
          <p:nvSpPr>
            <p:cNvPr id="18" name="文本框 17"/>
            <p:cNvSpPr txBox="true"/>
            <p:nvPr/>
          </p:nvSpPr>
          <p:spPr>
            <a:xfrm>
              <a:off x="5729" y="3725"/>
              <a:ext cx="1090" cy="432"/>
            </a:xfrm>
            <a:prstGeom prst="rect">
              <a:avLst/>
            </a:prstGeom>
            <a:noFill/>
            <a:extLst>
              <a:ext uri="{909E8E84-426E-40DD-AFC4-6F175D3DCCD1}">
                <a14:hiddenFill xmlns:a14="http://schemas.microsoft.com/office/drawing/2010/main">
                  <a:solidFill>
                    <a:schemeClr val="bg1">
                      <a:alpha val="68000"/>
                    </a:schemeClr>
                  </a:solidFill>
                </a14:hiddenFill>
              </a:ext>
            </a:extLst>
          </p:spPr>
          <p:txBody>
            <a:bodyPr wrap="square" rtlCol="0">
              <a:spAutoFit/>
            </a:bodyPr>
            <a:p>
              <a:r>
                <a:rPr lang="en-US" altLang="zh-CN" sz="1200" b="1">
                  <a:ln>
                    <a:noFill/>
                  </a:ln>
                  <a:solidFill>
                    <a:srgbClr val="FF0000"/>
                  </a:solidFill>
                  <a:latin typeface="微软雅黑" panose="020B0503020204020204" charset="-122"/>
                  <a:ea typeface="微软雅黑" panose="020B0503020204020204" charset="-122"/>
                  <a:cs typeface="微软雅黑" panose="020B0503020204020204" charset="-122"/>
                </a:rPr>
                <a:t>05-01</a:t>
              </a:r>
              <a:endParaRPr lang="en-US" altLang="zh-CN" sz="1200" b="1">
                <a:ln>
                  <a:noFill/>
                </a:ln>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true"/>
            <p:nvPr/>
          </p:nvSpPr>
          <p:spPr>
            <a:xfrm>
              <a:off x="7895" y="3291"/>
              <a:ext cx="1090" cy="432"/>
            </a:xfrm>
            <a:prstGeom prst="rect">
              <a:avLst/>
            </a:prstGeom>
            <a:noFill/>
            <a:extLst>
              <a:ext uri="{909E8E84-426E-40DD-AFC4-6F175D3DCCD1}">
                <a14:hiddenFill xmlns:a14="http://schemas.microsoft.com/office/drawing/2010/main">
                  <a:solidFill>
                    <a:schemeClr val="bg1">
                      <a:alpha val="68000"/>
                    </a:schemeClr>
                  </a:solidFill>
                </a14:hiddenFill>
              </a:ext>
            </a:extLst>
          </p:spPr>
          <p:txBody>
            <a:bodyPr wrap="square" rtlCol="0">
              <a:spAutoFit/>
            </a:bodyPr>
            <a:p>
              <a:r>
                <a:rPr lang="en-US" altLang="zh-CN" sz="1200" b="1">
                  <a:ln>
                    <a:noFill/>
                  </a:ln>
                  <a:solidFill>
                    <a:srgbClr val="FF0000"/>
                  </a:solidFill>
                  <a:latin typeface="微软雅黑" panose="020B0503020204020204" charset="-122"/>
                  <a:ea typeface="微软雅黑" panose="020B0503020204020204" charset="-122"/>
                  <a:cs typeface="微软雅黑" panose="020B0503020204020204" charset="-122"/>
                </a:rPr>
                <a:t>05-05</a:t>
              </a:r>
              <a:endParaRPr lang="en-US" altLang="zh-CN" sz="1200" b="1">
                <a:ln>
                  <a:noFill/>
                </a:ln>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1" name="文本框 20"/>
            <p:cNvSpPr txBox="true"/>
            <p:nvPr/>
          </p:nvSpPr>
          <p:spPr>
            <a:xfrm>
              <a:off x="5945" y="4346"/>
              <a:ext cx="1090" cy="432"/>
            </a:xfrm>
            <a:prstGeom prst="rect">
              <a:avLst/>
            </a:prstGeom>
            <a:noFill/>
            <a:extLst>
              <a:ext uri="{909E8E84-426E-40DD-AFC4-6F175D3DCCD1}">
                <a14:hiddenFill xmlns:a14="http://schemas.microsoft.com/office/drawing/2010/main">
                  <a:solidFill>
                    <a:schemeClr val="bg1">
                      <a:alpha val="68000"/>
                    </a:schemeClr>
                  </a:solidFill>
                </a14:hiddenFill>
              </a:ext>
            </a:extLst>
          </p:spPr>
          <p:txBody>
            <a:bodyPr wrap="square" rtlCol="0">
              <a:spAutoFit/>
            </a:bodyPr>
            <a:p>
              <a:r>
                <a:rPr lang="en-US" altLang="zh-CN" sz="1200" b="1">
                  <a:ln>
                    <a:noFill/>
                  </a:ln>
                  <a:solidFill>
                    <a:srgbClr val="FF0000"/>
                  </a:solidFill>
                  <a:latin typeface="微软雅黑" panose="020B0503020204020204" charset="-122"/>
                  <a:ea typeface="微软雅黑" panose="020B0503020204020204" charset="-122"/>
                  <a:cs typeface="微软雅黑" panose="020B0503020204020204" charset="-122"/>
                </a:rPr>
                <a:t>05-02</a:t>
              </a:r>
              <a:endParaRPr lang="en-US" altLang="zh-CN" sz="1200" b="1">
                <a:ln>
                  <a:noFill/>
                </a:ln>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2" name="文本框 21"/>
            <p:cNvSpPr txBox="true"/>
            <p:nvPr/>
          </p:nvSpPr>
          <p:spPr>
            <a:xfrm>
              <a:off x="10369" y="5182"/>
              <a:ext cx="1090" cy="432"/>
            </a:xfrm>
            <a:prstGeom prst="rect">
              <a:avLst/>
            </a:prstGeom>
            <a:noFill/>
            <a:extLst>
              <a:ext uri="{909E8E84-426E-40DD-AFC4-6F175D3DCCD1}">
                <a14:hiddenFill xmlns:a14="http://schemas.microsoft.com/office/drawing/2010/main">
                  <a:solidFill>
                    <a:schemeClr val="bg1">
                      <a:alpha val="68000"/>
                    </a:schemeClr>
                  </a:solidFill>
                </a14:hiddenFill>
              </a:ext>
            </a:extLst>
          </p:spPr>
          <p:txBody>
            <a:bodyPr wrap="square" rtlCol="0">
              <a:spAutoFit/>
            </a:bodyPr>
            <a:p>
              <a:r>
                <a:rPr lang="en-US" altLang="zh-CN" sz="1200" b="1">
                  <a:ln>
                    <a:noFill/>
                  </a:ln>
                  <a:solidFill>
                    <a:srgbClr val="FF0000"/>
                  </a:solidFill>
                  <a:latin typeface="微软雅黑" panose="020B0503020204020204" charset="-122"/>
                  <a:ea typeface="微软雅黑" panose="020B0503020204020204" charset="-122"/>
                  <a:cs typeface="微软雅黑" panose="020B0503020204020204" charset="-122"/>
                </a:rPr>
                <a:t>09-01</a:t>
              </a:r>
              <a:endParaRPr lang="en-US" altLang="zh-CN" sz="1200" b="1">
                <a:ln>
                  <a:noFill/>
                </a:ln>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true"/>
            <p:nvPr/>
          </p:nvSpPr>
          <p:spPr>
            <a:xfrm>
              <a:off x="8198" y="7253"/>
              <a:ext cx="1602" cy="432"/>
            </a:xfrm>
            <a:prstGeom prst="rect">
              <a:avLst/>
            </a:prstGeom>
            <a:noFill/>
            <a:extLst>
              <a:ext uri="{909E8E84-426E-40DD-AFC4-6F175D3DCCD1}">
                <a14:hiddenFill xmlns:a14="http://schemas.microsoft.com/office/drawing/2010/main">
                  <a:solidFill>
                    <a:schemeClr val="bg1">
                      <a:alpha val="68000"/>
                    </a:schemeClr>
                  </a:solidFill>
                </a14:hiddenFill>
              </a:ext>
            </a:extLst>
          </p:spPr>
          <p:txBody>
            <a:bodyPr wrap="square" rtlCol="0">
              <a:spAutoFit/>
            </a:bodyPr>
            <a:p>
              <a:r>
                <a:rPr lang="en-US" altLang="zh-CN" sz="1200" b="1">
                  <a:ln>
                    <a:noFill/>
                  </a:ln>
                  <a:solidFill>
                    <a:srgbClr val="FF0000"/>
                  </a:solidFill>
                  <a:latin typeface="微软雅黑" panose="020B0503020204020204" charset="-122"/>
                  <a:ea typeface="微软雅黑" panose="020B0503020204020204" charset="-122"/>
                  <a:cs typeface="微软雅黑" panose="020B0503020204020204" charset="-122"/>
                </a:rPr>
                <a:t>08-43-01</a:t>
              </a:r>
              <a:endParaRPr lang="en-US" altLang="zh-CN" sz="1200" b="1">
                <a:ln>
                  <a:noFill/>
                </a:ln>
                <a:solidFill>
                  <a:srgbClr val="FF0000"/>
                </a:solidFill>
                <a:latin typeface="微软雅黑" panose="020B0503020204020204" charset="-122"/>
                <a:ea typeface="微软雅黑" panose="020B0503020204020204" charset="-122"/>
                <a:cs typeface="微软雅黑" panose="020B0503020204020204" charset="-122"/>
              </a:endParaRPr>
            </a:p>
          </p:txBody>
        </p:sp>
      </p:grpSp>
      <p:sp>
        <p:nvSpPr>
          <p:cNvPr id="7" name="文本框 6"/>
          <p:cNvSpPr txBox="true"/>
          <p:nvPr/>
        </p:nvSpPr>
        <p:spPr>
          <a:xfrm>
            <a:off x="1253490" y="107315"/>
            <a:ext cx="9685020" cy="368300"/>
          </a:xfrm>
          <a:prstGeom prst="rect">
            <a:avLst/>
          </a:prstGeom>
          <a:noFill/>
        </p:spPr>
        <p:txBody>
          <a:bodyPr wrap="square" rtlCol="0">
            <a:spAutoFit/>
          </a:bodyPr>
          <a:p>
            <a:pPr algn="ctr"/>
            <a:r>
              <a:rPr lang="zh-CN" altLang="en-US" b="1" dirty="0">
                <a:solidFill>
                  <a:schemeClr val="tx1"/>
                </a:solidFill>
                <a:uFillTx/>
                <a:latin typeface="微软雅黑" charset="0"/>
                <a:ea typeface="微软雅黑" panose="020B0503020204020204" charset="-122"/>
                <a:sym typeface="+mn-ea"/>
              </a:rPr>
              <a:t>梅观创新产业走廊福城观澜产业地块土地整备利益统筹项目一期留用土地范围示意图</a:t>
            </a:r>
            <a:endParaRPr lang="zh-CN" altLang="en-US" b="1" dirty="0">
              <a:solidFill>
                <a:schemeClr val="tx1"/>
              </a:solidFill>
              <a:uFillTx/>
              <a:latin typeface="微软雅黑" charset="0"/>
              <a:ea typeface="微软雅黑" panose="020B0503020204020204" charset="-122"/>
              <a:sym typeface="+mn-ea"/>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Words>
  <Application>WPS 演示</Application>
  <PresentationFormat>宽屏</PresentationFormat>
  <Paragraphs>12</Paragraphs>
  <Slides>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宋体</vt:lpstr>
      <vt:lpstr>Wingdings</vt:lpstr>
      <vt:lpstr>DejaVu Sans</vt:lpstr>
      <vt:lpstr>微软雅黑</vt:lpstr>
      <vt:lpstr>方正黑体_GBK</vt:lpstr>
      <vt:lpstr>微软雅黑</vt:lpstr>
      <vt:lpstr>宋体</vt:lpstr>
      <vt:lpstr>Arial Unicode MS</vt:lpstr>
      <vt:lpstr>Arial Black</vt:lpstr>
      <vt:lpstr>黑体</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FZYJY-LiuSY</dc:creator>
  <cp:lastModifiedBy>huanghuaying</cp:lastModifiedBy>
  <cp:revision>6</cp:revision>
  <dcterms:created xsi:type="dcterms:W3CDTF">2024-07-23T07:47:27Z</dcterms:created>
  <dcterms:modified xsi:type="dcterms:W3CDTF">2024-07-23T07:47:27Z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2052-11.8.2.10337</vt:lpwstr>
  </property>
</Properties>
</file>