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true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true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true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true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true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true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true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true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true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true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true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true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true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true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true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true"/>
          </p:cNvPicPr>
          <p:nvPr/>
        </p:nvPicPr>
        <p:blipFill>
          <a:blip r:embed="rId1"/>
          <a:stretch>
            <a:fillRect/>
          </a:stretch>
        </p:blipFill>
        <p:spPr>
          <a:xfrm>
            <a:off x="952500" y="752475"/>
            <a:ext cx="10287000" cy="5353050"/>
          </a:xfrm>
          <a:prstGeom prst="rect">
            <a:avLst/>
          </a:prstGeom>
        </p:spPr>
      </p:pic>
      <p:sp>
        <p:nvSpPr>
          <p:cNvPr id="5" name="文本框 4"/>
          <p:cNvSpPr txBox="true"/>
          <p:nvPr/>
        </p:nvSpPr>
        <p:spPr>
          <a:xfrm>
            <a:off x="2110740" y="6315075"/>
            <a:ext cx="73990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福山路新建工程占用基本生态控制线示意图</a:t>
            </a:r>
            <a:endParaRPr lang="zh-CN" altLang="en-US"/>
          </a:p>
        </p:txBody>
      </p:sp>
      <p:sp>
        <p:nvSpPr>
          <p:cNvPr id="6" name="圆角矩形标注 5"/>
          <p:cNvSpPr/>
          <p:nvPr/>
        </p:nvSpPr>
        <p:spPr>
          <a:xfrm>
            <a:off x="896620" y="3599815"/>
            <a:ext cx="1674495" cy="789940"/>
          </a:xfrm>
          <a:prstGeom prst="wedgeRoundRectCallout">
            <a:avLst>
              <a:gd name="adj1" fmla="val 31645"/>
              <a:gd name="adj2" fmla="val 15176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基本生态控制线</a:t>
            </a:r>
            <a:endParaRPr lang="zh-CN" altLang="en-US"/>
          </a:p>
        </p:txBody>
      </p:sp>
      <p:sp>
        <p:nvSpPr>
          <p:cNvPr id="7" name="圆角矩形标注 6"/>
          <p:cNvSpPr/>
          <p:nvPr/>
        </p:nvSpPr>
        <p:spPr>
          <a:xfrm>
            <a:off x="6664960" y="2720340"/>
            <a:ext cx="2432050" cy="709930"/>
          </a:xfrm>
          <a:prstGeom prst="wedgeRoundRectCallout">
            <a:avLst>
              <a:gd name="adj1" fmla="val -67780"/>
              <a:gd name="adj2" fmla="val 5867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ym typeface="+mn-ea"/>
              </a:rPr>
              <a:t>福山路新建工程用地范围</a:t>
            </a:r>
            <a:endParaRPr lang="zh-CN" altLang="en-US">
              <a:sym typeface="+mn-ea"/>
            </a:endParaRPr>
          </a:p>
        </p:txBody>
      </p:sp>
      <p:pic>
        <p:nvPicPr>
          <p:cNvPr id="8" name="图片 7" descr="screen_shot_1720753449408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4751705" y="1031240"/>
            <a:ext cx="1210310" cy="775335"/>
          </a:xfrm>
          <a:prstGeom prst="rect">
            <a:avLst/>
          </a:prstGeom>
        </p:spPr>
      </p:pic>
      <p:cxnSp>
        <p:nvCxnSpPr>
          <p:cNvPr id="10" name="直接箭头连接符 9"/>
          <p:cNvCxnSpPr/>
          <p:nvPr/>
        </p:nvCxnSpPr>
        <p:spPr>
          <a:xfrm flipV="true">
            <a:off x="5161915" y="1384935"/>
            <a:ext cx="102870" cy="7829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WPS 演示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宋体</vt:lpstr>
      <vt:lpstr>Wingdings</vt:lpstr>
      <vt:lpstr>DejaVu Sans</vt:lpstr>
      <vt:lpstr>微软雅黑</vt:lpstr>
      <vt:lpstr>方正黑体_GBK</vt:lpstr>
      <vt:lpstr>Calibri</vt:lpstr>
      <vt:lpstr>微软雅黑</vt:lpstr>
      <vt:lpstr>宋体</vt:lpstr>
      <vt:lpstr>Arial Unicode MS</vt:lpstr>
      <vt:lpstr>方正书宋_GBK</vt:lpstr>
      <vt:lpstr>东文宋体</vt:lpstr>
      <vt:lpstr>Standard Symbols PS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周素絮</dc:creator>
  <cp:lastModifiedBy>zhousuxu</cp:lastModifiedBy>
  <cp:revision>14</cp:revision>
  <dcterms:created xsi:type="dcterms:W3CDTF">2024-07-12T07:06:12Z</dcterms:created>
  <dcterms:modified xsi:type="dcterms:W3CDTF">2024-07-12T07:06:12Z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2052-11.8.2.10337</vt:lpwstr>
  </property>
</Properties>
</file>