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0654F-AAEB-4E35-A2DF-F6D9C6A1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94095" y="389969"/>
            <a:ext cx="5355810" cy="508000"/>
          </a:xfrm>
          <a:prstGeom prst="rect">
            <a:avLst/>
          </a:prstGeom>
          <a:solidFill>
            <a:srgbClr val="DED9C3"/>
          </a:solidFill>
        </p:spPr>
        <p:txBody>
          <a:bodyPr wrap="square" lIns="62376" tIns="31187" rIns="62376" bIns="31187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深圳市宝安</a:t>
            </a:r>
            <a:r>
              <a:rPr lang="en-US" altLang="zh-CN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铁岗</a:t>
            </a:r>
            <a:r>
              <a:rPr lang="en-US" altLang="zh-CN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石岩水库地区</a:t>
            </a:r>
            <a:r>
              <a:rPr lang="en-US" altLang="zh-CN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  <a:r>
              <a:rPr lang="zh-CN" altLang="en-US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法定图则</a:t>
            </a:r>
            <a:endParaRPr lang="en-US" altLang="zh-CN" sz="1450" kern="1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02-08</a:t>
            </a:r>
            <a:r>
              <a:rPr lang="zh-CN" altLang="en-US" sz="1450" kern="1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地块规划示意图</a:t>
            </a:r>
            <a:endParaRPr lang="zh-CN" altLang="en-US" sz="1450" kern="1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83927" y="3717679"/>
            <a:ext cx="5376146" cy="20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5" b="1" dirty="0">
                <a:latin typeface="黑体" panose="02010609060101010101" pitchFamily="49" charset="-122"/>
                <a:ea typeface="黑体" panose="02010609060101010101" pitchFamily="49" charset="-122"/>
              </a:rPr>
              <a:t>地块控制指标一览表</a:t>
            </a:r>
            <a:endParaRPr lang="en-US" altLang="zh-CN" sz="72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8" name="表格 40"/>
          <p:cNvGraphicFramePr>
            <a:graphicFrameLocks noGrp="1"/>
          </p:cNvGraphicFramePr>
          <p:nvPr/>
        </p:nvGraphicFramePr>
        <p:xfrm>
          <a:off x="1884045" y="3972296"/>
          <a:ext cx="5375910" cy="204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60"/>
                <a:gridCol w="443230"/>
                <a:gridCol w="709295"/>
                <a:gridCol w="621030"/>
                <a:gridCol w="398780"/>
                <a:gridCol w="1779905"/>
                <a:gridCol w="892810"/>
              </a:tblGrid>
              <a:tr h="314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地块编号</a:t>
                      </a:r>
                      <a:endParaRPr lang="zh-CN" altLang="en-US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2150" marR="22150" marT="11075" marB="11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用地性质</a:t>
                      </a:r>
                      <a:endParaRPr lang="en-US" altLang="zh-CN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代码</a:t>
                      </a:r>
                      <a:endParaRPr lang="zh-CN" altLang="en-US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2150" marR="22150" marT="11075" marB="11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用地性质</a:t>
                      </a:r>
                      <a:endParaRPr lang="zh-CN" altLang="en-US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2150" marR="22150" marT="11075" marB="11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用地面积</a:t>
                      </a:r>
                      <a:endParaRPr lang="en-US" altLang="zh-CN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（平方米）</a:t>
                      </a:r>
                      <a:endParaRPr lang="zh-CN" altLang="en-US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2150" marR="22150" marT="11075" marB="11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容积率</a:t>
                      </a:r>
                      <a:endParaRPr lang="zh-CN" altLang="en-US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2150" marR="22150" marT="11075" marB="11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配套设施</a:t>
                      </a:r>
                      <a:endParaRPr lang="en-US" altLang="zh-CN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项目名称</a:t>
                      </a:r>
                      <a:endParaRPr lang="zh-CN" altLang="en-US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2150" marR="22150" marT="11075" marB="11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5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备注</a:t>
                      </a:r>
                      <a:endParaRPr lang="zh-CN" altLang="en-US" sz="605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2150" marR="22150" marT="11075" marB="11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02-08-01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5" kern="1200" noProof="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E2</a:t>
                      </a:r>
                      <a:endParaRPr lang="en-US" altLang="zh-CN" sz="605" kern="1200" noProof="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农林和其它用地</a:t>
                      </a:r>
                      <a:endParaRPr lang="zh-CN" alt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21953.7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</a:t>
                      </a:r>
                      <a:endParaRPr lang="zh-CN" alt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5" kern="1200" noProof="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规划</a:t>
                      </a:r>
                      <a:endParaRPr lang="zh-CN" alt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4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02-08-02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S1+R3</a:t>
                      </a:r>
                      <a:endParaRPr 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区域交通用地</a:t>
                      </a:r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+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  <a:p>
                      <a:pPr algn="ctr" rtl="0" fontAlgn="ctr"/>
                      <a:r>
                        <a:rPr lang="zh-CN" altLang="en-US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三类居住用地</a:t>
                      </a:r>
                      <a:endParaRPr lang="zh-CN" alt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27269.1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4.58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6班幼儿园（占地面积1800平方米，建筑面积2200平方米）、托育机构（建筑面积600平方米）、社区警务室（建筑面积100平方米）、社区老年人日间照料中心（建筑面积1500平方米）、公交首末站（建筑面积1500平方米）、环卫工人休息室（建筑面积20平方米）、社区体育活动场地（场地面积900平方米）、社区儿童游戏场地（场地面积600平方米）</a:t>
                      </a:r>
                      <a:endParaRPr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5" dirty="0"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规划，建设高速公路管理中心（建筑面积15800平方米）；片区学位不足，建设宿舍型保障性租赁住房；建筑整体风貌应与周边相协调，临高速一侧须做好噪声和机动车尾气防治措施</a:t>
                      </a:r>
                      <a:endParaRPr lang="zh-CN" altLang="en-US" sz="605" dirty="0">
                        <a:latin typeface="华文细黑" panose="02010600040101010101" pitchFamily="2" charset="-122"/>
                        <a:ea typeface="华文细黑" panose="02010600040101010101" pitchFamily="2" charset="-122"/>
                        <a:sym typeface="+mn-ea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02-08-03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5" kern="1200" noProof="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G1</a:t>
                      </a:r>
                      <a:endParaRPr lang="en-US" altLang="zh-CN" sz="605" kern="1200" noProof="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公园绿地</a:t>
                      </a:r>
                      <a:endParaRPr lang="zh-CN" alt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10345.1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</a:t>
                      </a:r>
                      <a:endParaRPr lang="zh-CN" alt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5" kern="1200" noProof="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规划</a:t>
                      </a:r>
                      <a:endParaRPr lang="zh-CN" altLang="en-US" sz="605" kern="1200" noProof="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02-08-04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5" kern="1200" noProof="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G1</a:t>
                      </a:r>
                      <a:endParaRPr lang="en-US" altLang="zh-CN" sz="605" kern="1200" noProof="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公园绿地</a:t>
                      </a:r>
                      <a:endParaRPr lang="zh-CN" alt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5428.0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</a:t>
                      </a:r>
                      <a:endParaRPr lang="en-US" altLang="zh-CN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5" kern="120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</a:t>
                      </a:r>
                      <a:endParaRPr lang="zh-CN" altLang="en-US" sz="605" kern="120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5" kern="1200" noProof="0" dirty="0">
                          <a:solidFill>
                            <a:schemeClr val="dk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规划</a:t>
                      </a:r>
                      <a:endParaRPr lang="zh-CN" altLang="en-US" sz="605" kern="1200" noProof="0" dirty="0">
                        <a:solidFill>
                          <a:schemeClr val="dk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023" marR="3023" marT="3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094464" y="1011565"/>
            <a:ext cx="2955073" cy="2582847"/>
            <a:chOff x="7200" y="1970"/>
            <a:chExt cx="4067" cy="3690"/>
          </a:xfrm>
        </p:grpSpPr>
        <p:grpSp>
          <p:nvGrpSpPr>
            <p:cNvPr id="5" name="组合 4"/>
            <p:cNvGrpSpPr/>
            <p:nvPr/>
          </p:nvGrpSpPr>
          <p:grpSpPr>
            <a:xfrm>
              <a:off x="7200" y="1970"/>
              <a:ext cx="4067" cy="3690"/>
              <a:chOff x="21939613" y="3582762"/>
              <a:chExt cx="6445564" cy="5849371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1"/>
              <a:srcRect l="11897" t="11897" r="11897" b="11897"/>
              <a:stretch>
                <a:fillRect/>
              </a:stretch>
            </p:blipFill>
            <p:spPr>
              <a:xfrm>
                <a:off x="21959234" y="3605617"/>
                <a:ext cx="6425943" cy="5826365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</p:pic>
          <p:sp>
            <p:nvSpPr>
              <p:cNvPr id="9" name="矩形 8"/>
              <p:cNvSpPr/>
              <p:nvPr/>
            </p:nvSpPr>
            <p:spPr>
              <a:xfrm>
                <a:off x="21939613" y="3582762"/>
                <a:ext cx="6432390" cy="584937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solid"/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5"/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2" y="2002"/>
              <a:ext cx="511" cy="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WPS 演示</Application>
  <PresentationFormat>宽屏</PresentationFormat>
  <Paragraphs>79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DejaVu Sans</vt:lpstr>
      <vt:lpstr>微软雅黑</vt:lpstr>
      <vt:lpstr>方正黑体_GBK</vt:lpstr>
      <vt:lpstr>黑体</vt:lpstr>
      <vt:lpstr>华文细黑</vt:lpstr>
      <vt:lpstr>Calibri</vt:lpstr>
      <vt:lpstr>宋体</vt:lpstr>
      <vt:lpstr>Arial Unicode MS</vt:lpstr>
      <vt:lpstr>方正书宋_GBK</vt:lpstr>
      <vt:lpstr>微软雅黑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liuxh</cp:lastModifiedBy>
  <cp:revision>3</cp:revision>
  <dcterms:created xsi:type="dcterms:W3CDTF">2024-01-04T03:12:29Z</dcterms:created>
  <dcterms:modified xsi:type="dcterms:W3CDTF">2024-01-04T03:12:29Z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45571A0B1D0F45B79F7C867E4024B705</vt:lpwstr>
  </property>
  <property fmtid="{D5CDD505-2E9C-101B-9397-08002B2CF9AE}" pid="3" name="KSOProductBuildVer">
    <vt:lpwstr>2052-11.8.2.11764</vt:lpwstr>
  </property>
</Properties>
</file>