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0" r:id="rId3"/>
  </p:sldMasterIdLst>
  <p:notesMasterIdLst>
    <p:notesMasterId r:id="rId7"/>
  </p:notesMasterIdLst>
  <p:sldIdLst>
    <p:sldId id="268" r:id="rId4"/>
    <p:sldId id="278" r:id="rId5"/>
    <p:sldId id="295" r:id="rId6"/>
  </p:sldIdLst>
  <p:sldSz cx="9144000" cy="6858000" type="screen4x3"/>
  <p:notesSz cx="9144000" cy="6858000"/>
  <p:defaultTextStyle>
    <a:defPPr>
      <a:defRPr lang="zh-CN"/>
    </a:defPPr>
    <a:lvl1pPr marL="0" lvl="0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80604020202020204" pitchFamily="34" charset="0"/>
        <a:ea typeface="宋体" pitchFamily="2" charset="-122"/>
        <a:cs typeface="+mn-cs"/>
      </a:defRPr>
    </a:lvl1pPr>
    <a:lvl2pPr marL="457200" lvl="1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80604020202020204" pitchFamily="34" charset="0"/>
        <a:ea typeface="宋体" pitchFamily="2" charset="-122"/>
        <a:cs typeface="+mn-cs"/>
      </a:defRPr>
    </a:lvl2pPr>
    <a:lvl3pPr marL="914400" lvl="2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80604020202020204" pitchFamily="34" charset="0"/>
        <a:ea typeface="宋体" pitchFamily="2" charset="-122"/>
        <a:cs typeface="+mn-cs"/>
      </a:defRPr>
    </a:lvl3pPr>
    <a:lvl4pPr marL="1371600" lvl="3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80604020202020204" pitchFamily="34" charset="0"/>
        <a:ea typeface="宋体" pitchFamily="2" charset="-122"/>
        <a:cs typeface="+mn-cs"/>
      </a:defRPr>
    </a:lvl4pPr>
    <a:lvl5pPr marL="1828800" lvl="4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80604020202020204" pitchFamily="34" charset="0"/>
        <a:ea typeface="宋体" pitchFamily="2" charset="-122"/>
        <a:cs typeface="+mn-cs"/>
      </a:defRPr>
    </a:lvl5pPr>
    <a:lvl6pPr marL="2286000" lvl="5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80604020202020204" pitchFamily="34" charset="0"/>
        <a:ea typeface="宋体" pitchFamily="2" charset="-122"/>
        <a:cs typeface="+mn-cs"/>
      </a:defRPr>
    </a:lvl6pPr>
    <a:lvl7pPr marL="2743200" lvl="6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80604020202020204" pitchFamily="34" charset="0"/>
        <a:ea typeface="宋体" pitchFamily="2" charset="-122"/>
        <a:cs typeface="+mn-cs"/>
      </a:defRPr>
    </a:lvl7pPr>
    <a:lvl8pPr marL="3200400" lvl="7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80604020202020204" pitchFamily="34" charset="0"/>
        <a:ea typeface="宋体" pitchFamily="2" charset="-122"/>
        <a:cs typeface="+mn-cs"/>
      </a:defRPr>
    </a:lvl8pPr>
    <a:lvl9pPr marL="3657600" lvl="8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80604020202020204" pitchFamily="34" charset="0"/>
        <a:ea typeface="宋体" pitchFamily="2" charset="-122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YX" initials="L" lastIdx="1" clrIdx="0"/>
  <p:cmAuthor id="2" name="Administrator" initials="A" lastIdx="2" clrIdx="1"/>
  <p:cmAuthor id="3" name="pu xing" initials="px" lastIdx="1" clrIdx="2"/>
  <p:cmAuthor id="4" name="hu peng" initials="hp" lastIdx="1" clrIdx="3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ä¸­åº¦æ ·å¼ 2 - å¼ºè°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howGuides="1">
      <p:cViewPr varScale="1">
        <p:scale>
          <a:sx n="69" d="100"/>
          <a:sy n="69" d="100"/>
        </p:scale>
        <p:origin x="-138" y="-102"/>
      </p:cViewPr>
      <p:guideLst>
        <p:guide orient="horz" pos="2128"/>
        <p:guide pos="2944"/>
      </p:guideLst>
    </p:cSldViewPr>
  </p:slide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viewProps" Target="viewProps.xml"/><Relationship Id="rId8" Type="http://schemas.openxmlformats.org/officeDocument/2006/relationships/presProps" Target="presProps.xml"/><Relationship Id="rId7" Type="http://schemas.openxmlformats.org/officeDocument/2006/relationships/notesMaster" Target="notesMasters/notesMaster1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slide" Target="slides/slide1.xml"/><Relationship Id="rId3" Type="http://schemas.openxmlformats.org/officeDocument/2006/relationships/slideMaster" Target="slideMasters/slideMaster2.xml"/><Relationship Id="rId2" Type="http://schemas.openxmlformats.org/officeDocument/2006/relationships/theme" Target="theme/theme1.xml"/><Relationship Id="rId11" Type="http://schemas.openxmlformats.org/officeDocument/2006/relationships/commentAuthors" Target="commentAuthors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true"/>
          </p:cNvSpPr>
          <p:nvPr>
            <p:ph type="hdr" sz="quarter"/>
          </p:nvPr>
        </p:nvSpPr>
        <p:spPr>
          <a:xfrm>
            <a:off x="0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true"/>
          </p:cNvSpPr>
          <p:nvPr>
            <p:ph type="dt" idx="1"/>
          </p:nvPr>
        </p:nvSpPr>
        <p:spPr>
          <a:xfrm>
            <a:off x="5179484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A48B96-639E-45A3-A0BA-2464DFDB1FA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true" noRot="true" noChangeAspect="true"/>
          </p:cNvSpPr>
          <p:nvPr>
            <p:ph type="sldImg" idx="2"/>
          </p:nvPr>
        </p:nvSpPr>
        <p:spPr>
          <a:xfrm>
            <a:off x="2514600" y="857250"/>
            <a:ext cx="4114800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true"/>
          </p:cNvSpPr>
          <p:nvPr>
            <p:ph type="body" sz="quarter" idx="3"/>
          </p:nvPr>
        </p:nvSpPr>
        <p:spPr>
          <a:xfrm>
            <a:off x="914400" y="3300413"/>
            <a:ext cx="7315200" cy="2700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true"/>
          </p:cNvSpPr>
          <p:nvPr>
            <p:ph type="ftr" sz="quarter" idx="4"/>
          </p:nvPr>
        </p:nvSpPr>
        <p:spPr>
          <a:xfrm>
            <a:off x="0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true"/>
          </p:cNvSpPr>
          <p:nvPr>
            <p:ph type="sldNum" sz="quarter" idx="5"/>
          </p:nvPr>
        </p:nvSpPr>
        <p:spPr>
          <a:xfrm>
            <a:off x="5179484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837353-30EB-4A48-80EB-173D804AEFB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true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副标题 2"/>
          <p:cNvSpPr>
            <a:spLocks noGrp="true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pPr fontAlgn="base"/>
            <a:r>
              <a:rPr lang="zh-CN" altLang="en-US" strike="noStrike" noProof="1" smtClean="0"/>
              <a:t>单击此处编辑母版副标题样式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true"/>
          </p:cNvSpPr>
          <p:nvPr>
            <p:ph type="dt" sz="half" idx="10"/>
          </p:nvPr>
        </p:nvSpPr>
        <p:spPr/>
        <p:txBody>
          <a:bodyPr/>
          <a:p>
            <a:pPr lvl="0" fontAlgn="base"/>
            <a:endParaRPr lang="zh-CN" altLang="en-US" strike="noStrike" noProof="1">
              <a:latin typeface="Arial" panose="02080604020202020204" pitchFamily="34" charset="0"/>
            </a:endParaRPr>
          </a:p>
        </p:txBody>
      </p:sp>
      <p:sp>
        <p:nvSpPr>
          <p:cNvPr id="5" name="页脚占位符 4"/>
          <p:cNvSpPr>
            <a:spLocks noGrp="true"/>
          </p:cNvSpPr>
          <p:nvPr>
            <p:ph type="ftr" sz="quarter" idx="11"/>
          </p:nvPr>
        </p:nvSpPr>
        <p:spPr/>
        <p:txBody>
          <a:bodyPr/>
          <a:p>
            <a:pPr lvl="0" fontAlgn="base"/>
            <a:endParaRPr lang="zh-CN" altLang="en-US" strike="noStrike" noProof="1">
              <a:latin typeface="Arial" panose="02080604020202020204" pitchFamily="34" charset="0"/>
            </a:endParaRPr>
          </a:p>
        </p:txBody>
      </p:sp>
      <p:sp>
        <p:nvSpPr>
          <p:cNvPr id="6" name="灯片编号占位符 5"/>
          <p:cNvSpPr>
            <a:spLocks noGrp="true"/>
          </p:cNvSpPr>
          <p:nvPr>
            <p:ph type="sldNum" sz="quarter" idx="12"/>
          </p:nvPr>
        </p:nvSpPr>
        <p:spPr/>
        <p:txBody>
          <a:bodyPr/>
          <a:p>
            <a:pPr lvl="0" fontAlgn="base"/>
            <a:fld id="{9A0DB2DC-4C9A-4742-B13C-FB6460FD3503}" type="slidenum">
              <a:rPr lang="zh-CN" altLang="en-US" strike="noStrike" noProof="1">
                <a:latin typeface="Arial" panose="02080604020202020204" pitchFamily="34" charset="0"/>
                <a:ea typeface="宋体" pitchFamily="2" charset="-122"/>
                <a:cs typeface="+mn-cs"/>
              </a:rPr>
            </a:fld>
            <a:endParaRPr lang="zh-CN" altLang="en-US" strike="noStrike" noProof="1">
              <a:latin typeface="Arial" panose="02080604020202020204" pitchFamily="34" charset="0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竖排文字占位符 2"/>
          <p:cNvSpPr>
            <a:spLocks noGrp="true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true"/>
          </p:cNvSpPr>
          <p:nvPr>
            <p:ph type="dt" sz="half" idx="10"/>
          </p:nvPr>
        </p:nvSpPr>
        <p:spPr/>
        <p:txBody>
          <a:bodyPr/>
          <a:p>
            <a:pPr lvl="0" fontAlgn="base"/>
            <a:endParaRPr lang="zh-CN" altLang="en-US" strike="noStrike" noProof="1">
              <a:latin typeface="Arial" panose="02080604020202020204" pitchFamily="34" charset="0"/>
            </a:endParaRPr>
          </a:p>
        </p:txBody>
      </p:sp>
      <p:sp>
        <p:nvSpPr>
          <p:cNvPr id="5" name="页脚占位符 4"/>
          <p:cNvSpPr>
            <a:spLocks noGrp="true"/>
          </p:cNvSpPr>
          <p:nvPr>
            <p:ph type="ftr" sz="quarter" idx="11"/>
          </p:nvPr>
        </p:nvSpPr>
        <p:spPr/>
        <p:txBody>
          <a:bodyPr/>
          <a:p>
            <a:pPr lvl="0" fontAlgn="base"/>
            <a:endParaRPr lang="zh-CN" altLang="en-US" strike="noStrike" noProof="1">
              <a:latin typeface="Arial" panose="02080604020202020204" pitchFamily="34" charset="0"/>
            </a:endParaRPr>
          </a:p>
        </p:txBody>
      </p:sp>
      <p:sp>
        <p:nvSpPr>
          <p:cNvPr id="6" name="灯片编号占位符 5"/>
          <p:cNvSpPr>
            <a:spLocks noGrp="true"/>
          </p:cNvSpPr>
          <p:nvPr>
            <p:ph type="sldNum" sz="quarter" idx="12"/>
          </p:nvPr>
        </p:nvSpPr>
        <p:spPr/>
        <p:txBody>
          <a:bodyPr/>
          <a:p>
            <a:pPr lvl="0" fontAlgn="base"/>
            <a:fld id="{9A0DB2DC-4C9A-4742-B13C-FB6460FD3503}" type="slidenum">
              <a:rPr lang="zh-CN" altLang="en-US" strike="noStrike" noProof="1">
                <a:latin typeface="Arial" panose="02080604020202020204" pitchFamily="34" charset="0"/>
                <a:ea typeface="宋体" pitchFamily="2" charset="-122"/>
                <a:cs typeface="+mn-cs"/>
              </a:rPr>
            </a:fld>
            <a:endParaRPr lang="zh-CN" altLang="en-US" strike="noStrike" noProof="1">
              <a:latin typeface="Arial" panose="02080604020202020204" pitchFamily="34" charset="0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true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竖排文字占位符 2"/>
          <p:cNvSpPr>
            <a:spLocks noGrp="true"/>
          </p:cNvSpPr>
          <p:nvPr>
            <p:ph type="body" orient="vert" idx="1"/>
          </p:nvPr>
        </p:nvSpPr>
        <p:spPr>
          <a:xfrm>
            <a:off x="457200" y="274638"/>
            <a:ext cx="6052930" cy="5851525"/>
          </a:xfrm>
        </p:spPr>
        <p:txBody>
          <a:bodyPr vert="eaVert"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true"/>
          </p:cNvSpPr>
          <p:nvPr>
            <p:ph type="dt" sz="half" idx="10"/>
          </p:nvPr>
        </p:nvSpPr>
        <p:spPr/>
        <p:txBody>
          <a:bodyPr/>
          <a:p>
            <a:pPr lvl="0" fontAlgn="base"/>
            <a:endParaRPr lang="zh-CN" altLang="en-US" strike="noStrike" noProof="1">
              <a:latin typeface="Arial" panose="02080604020202020204" pitchFamily="34" charset="0"/>
            </a:endParaRPr>
          </a:p>
        </p:txBody>
      </p:sp>
      <p:sp>
        <p:nvSpPr>
          <p:cNvPr id="5" name="页脚占位符 4"/>
          <p:cNvSpPr>
            <a:spLocks noGrp="true"/>
          </p:cNvSpPr>
          <p:nvPr>
            <p:ph type="ftr" sz="quarter" idx="11"/>
          </p:nvPr>
        </p:nvSpPr>
        <p:spPr/>
        <p:txBody>
          <a:bodyPr/>
          <a:p>
            <a:pPr lvl="0" fontAlgn="base"/>
            <a:endParaRPr lang="zh-CN" altLang="en-US" strike="noStrike" noProof="1">
              <a:latin typeface="Arial" panose="02080604020202020204" pitchFamily="34" charset="0"/>
            </a:endParaRPr>
          </a:p>
        </p:txBody>
      </p:sp>
      <p:sp>
        <p:nvSpPr>
          <p:cNvPr id="6" name="灯片编号占位符 5"/>
          <p:cNvSpPr>
            <a:spLocks noGrp="true"/>
          </p:cNvSpPr>
          <p:nvPr>
            <p:ph type="sldNum" sz="quarter" idx="12"/>
          </p:nvPr>
        </p:nvSpPr>
        <p:spPr/>
        <p:txBody>
          <a:bodyPr/>
          <a:p>
            <a:pPr lvl="0" fontAlgn="base"/>
            <a:fld id="{9A0DB2DC-4C9A-4742-B13C-FB6460FD3503}" type="slidenum">
              <a:rPr lang="zh-CN" altLang="en-US" strike="noStrike" noProof="1">
                <a:latin typeface="Arial" panose="02080604020202020204" pitchFamily="34" charset="0"/>
                <a:ea typeface="宋体" pitchFamily="2" charset="-122"/>
                <a:cs typeface="+mn-cs"/>
              </a:rPr>
            </a:fld>
            <a:endParaRPr lang="zh-CN" altLang="en-US" strike="noStrike" noProof="1">
              <a:latin typeface="Arial" panose="02080604020202020204" pitchFamily="34" charset="0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true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副标题 2"/>
          <p:cNvSpPr>
            <a:spLocks noGrp="true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pPr fontAlgn="base"/>
            <a:r>
              <a:rPr lang="zh-CN" altLang="en-US" strike="noStrike" noProof="1" smtClean="0"/>
              <a:t>单击此处编辑母版副标题样式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true"/>
          </p:cNvSpPr>
          <p:nvPr>
            <p:ph type="dt" sz="half" idx="10"/>
          </p:nvPr>
        </p:nvSpPr>
        <p:spPr/>
        <p:txBody>
          <a:bodyPr/>
          <a:p>
            <a:pPr lvl="0" fontAlgn="base"/>
            <a:endParaRPr lang="zh-CN" altLang="en-US" strike="noStrike" noProof="1">
              <a:latin typeface="Arial" panose="02080604020202020204" pitchFamily="34" charset="0"/>
            </a:endParaRPr>
          </a:p>
        </p:txBody>
      </p:sp>
      <p:sp>
        <p:nvSpPr>
          <p:cNvPr id="5" name="页脚占位符 4"/>
          <p:cNvSpPr>
            <a:spLocks noGrp="true"/>
          </p:cNvSpPr>
          <p:nvPr>
            <p:ph type="ftr" sz="quarter" idx="11"/>
          </p:nvPr>
        </p:nvSpPr>
        <p:spPr/>
        <p:txBody>
          <a:bodyPr/>
          <a:p>
            <a:pPr lvl="0" fontAlgn="base"/>
            <a:endParaRPr lang="zh-CN" altLang="en-US" strike="noStrike" noProof="1">
              <a:latin typeface="Arial" panose="02080604020202020204" pitchFamily="34" charset="0"/>
            </a:endParaRPr>
          </a:p>
        </p:txBody>
      </p:sp>
      <p:sp>
        <p:nvSpPr>
          <p:cNvPr id="6" name="灯片编号占位符 5"/>
          <p:cNvSpPr>
            <a:spLocks noGrp="true"/>
          </p:cNvSpPr>
          <p:nvPr>
            <p:ph type="sldNum" sz="quarter" idx="12"/>
          </p:nvPr>
        </p:nvSpPr>
        <p:spPr/>
        <p:txBody>
          <a:bodyPr/>
          <a:p>
            <a:pPr lvl="0" fontAlgn="base"/>
            <a:fld id="{9A0DB2DC-4C9A-4742-B13C-FB6460FD3503}" type="slidenum">
              <a:rPr lang="zh-CN" altLang="en-US" strike="noStrike" noProof="1">
                <a:latin typeface="Arial" panose="02080604020202020204" pitchFamily="34" charset="0"/>
                <a:ea typeface="宋体" pitchFamily="2" charset="-122"/>
                <a:cs typeface="+mn-cs"/>
              </a:rPr>
            </a:fld>
            <a:endParaRPr lang="zh-CN" altLang="en-US" strike="noStrike" noProof="1">
              <a:latin typeface="Arial" panose="02080604020202020204" pitchFamily="34" charset="0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true"/>
          </p:cNvSpPr>
          <p:nvPr>
            <p:ph idx="1"/>
          </p:nvPr>
        </p:nvSpPr>
        <p:spPr/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true"/>
          </p:cNvSpPr>
          <p:nvPr>
            <p:ph type="dt" sz="half" idx="10"/>
          </p:nvPr>
        </p:nvSpPr>
        <p:spPr/>
        <p:txBody>
          <a:bodyPr/>
          <a:p>
            <a:pPr lvl="0" fontAlgn="base"/>
            <a:endParaRPr lang="zh-CN" altLang="en-US" strike="noStrike" noProof="1">
              <a:latin typeface="Arial" panose="02080604020202020204" pitchFamily="34" charset="0"/>
            </a:endParaRPr>
          </a:p>
        </p:txBody>
      </p:sp>
      <p:sp>
        <p:nvSpPr>
          <p:cNvPr id="5" name="页脚占位符 4"/>
          <p:cNvSpPr>
            <a:spLocks noGrp="true"/>
          </p:cNvSpPr>
          <p:nvPr>
            <p:ph type="ftr" sz="quarter" idx="11"/>
          </p:nvPr>
        </p:nvSpPr>
        <p:spPr/>
        <p:txBody>
          <a:bodyPr/>
          <a:p>
            <a:pPr lvl="0" fontAlgn="base"/>
            <a:endParaRPr lang="zh-CN" altLang="en-US" strike="noStrike" noProof="1">
              <a:latin typeface="Arial" panose="02080604020202020204" pitchFamily="34" charset="0"/>
            </a:endParaRPr>
          </a:p>
        </p:txBody>
      </p:sp>
      <p:sp>
        <p:nvSpPr>
          <p:cNvPr id="6" name="灯片编号占位符 5"/>
          <p:cNvSpPr>
            <a:spLocks noGrp="true"/>
          </p:cNvSpPr>
          <p:nvPr>
            <p:ph type="sldNum" sz="quarter" idx="12"/>
          </p:nvPr>
        </p:nvSpPr>
        <p:spPr/>
        <p:txBody>
          <a:bodyPr/>
          <a:p>
            <a:pPr lvl="0" fontAlgn="base"/>
            <a:fld id="{9A0DB2DC-4C9A-4742-B13C-FB6460FD3503}" type="slidenum">
              <a:rPr lang="zh-CN" altLang="en-US" strike="noStrike" noProof="1">
                <a:latin typeface="Arial" panose="02080604020202020204" pitchFamily="34" charset="0"/>
                <a:ea typeface="宋体" pitchFamily="2" charset="-122"/>
                <a:cs typeface="+mn-cs"/>
              </a:rPr>
            </a:fld>
            <a:endParaRPr lang="zh-CN" altLang="en-US" strike="noStrike" noProof="1">
              <a:latin typeface="Arial" panose="02080604020202020204" pitchFamily="34" charset="0"/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true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true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4" name="日期占位符 3"/>
          <p:cNvSpPr>
            <a:spLocks noGrp="true"/>
          </p:cNvSpPr>
          <p:nvPr>
            <p:ph type="dt" sz="half" idx="10"/>
          </p:nvPr>
        </p:nvSpPr>
        <p:spPr/>
        <p:txBody>
          <a:bodyPr/>
          <a:p>
            <a:pPr lvl="0" fontAlgn="base"/>
            <a:endParaRPr lang="zh-CN" altLang="en-US" strike="noStrike" noProof="1">
              <a:latin typeface="Arial" panose="02080604020202020204" pitchFamily="34" charset="0"/>
            </a:endParaRPr>
          </a:p>
        </p:txBody>
      </p:sp>
      <p:sp>
        <p:nvSpPr>
          <p:cNvPr id="5" name="页脚占位符 4"/>
          <p:cNvSpPr>
            <a:spLocks noGrp="true"/>
          </p:cNvSpPr>
          <p:nvPr>
            <p:ph type="ftr" sz="quarter" idx="11"/>
          </p:nvPr>
        </p:nvSpPr>
        <p:spPr/>
        <p:txBody>
          <a:bodyPr/>
          <a:p>
            <a:pPr lvl="0" fontAlgn="base"/>
            <a:endParaRPr lang="zh-CN" altLang="en-US" strike="noStrike" noProof="1">
              <a:latin typeface="Arial" panose="02080604020202020204" pitchFamily="34" charset="0"/>
            </a:endParaRPr>
          </a:p>
        </p:txBody>
      </p:sp>
      <p:sp>
        <p:nvSpPr>
          <p:cNvPr id="6" name="灯片编号占位符 5"/>
          <p:cNvSpPr>
            <a:spLocks noGrp="true"/>
          </p:cNvSpPr>
          <p:nvPr>
            <p:ph type="sldNum" sz="quarter" idx="12"/>
          </p:nvPr>
        </p:nvSpPr>
        <p:spPr/>
        <p:txBody>
          <a:bodyPr/>
          <a:p>
            <a:pPr lvl="0" fontAlgn="base"/>
            <a:fld id="{9A0DB2DC-4C9A-4742-B13C-FB6460FD3503}" type="slidenum">
              <a:rPr lang="zh-CN" altLang="en-US" strike="noStrike" noProof="1">
                <a:latin typeface="Arial" panose="02080604020202020204" pitchFamily="34" charset="0"/>
                <a:ea typeface="宋体" pitchFamily="2" charset="-122"/>
                <a:cs typeface="+mn-cs"/>
              </a:rPr>
            </a:fld>
            <a:endParaRPr lang="zh-CN" altLang="en-US" strike="noStrike" noProof="1">
              <a:latin typeface="Arial" panose="02080604020202020204" pitchFamily="34" charset="0"/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true"/>
          </p:cNvSpPr>
          <p:nvPr>
            <p:ph sz="half" idx="1"/>
          </p:nvPr>
        </p:nvSpPr>
        <p:spPr>
          <a:xfrm>
            <a:off x="457200" y="1600200"/>
            <a:ext cx="4032504" cy="4525963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内容占位符 3"/>
          <p:cNvSpPr>
            <a:spLocks noGrp="true"/>
          </p:cNvSpPr>
          <p:nvPr>
            <p:ph sz="half" idx="2"/>
          </p:nvPr>
        </p:nvSpPr>
        <p:spPr>
          <a:xfrm>
            <a:off x="4654296" y="1600200"/>
            <a:ext cx="4032504" cy="4525963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5" name="日期占位符 4"/>
          <p:cNvSpPr>
            <a:spLocks noGrp="true"/>
          </p:cNvSpPr>
          <p:nvPr>
            <p:ph type="dt" sz="half" idx="10"/>
          </p:nvPr>
        </p:nvSpPr>
        <p:spPr/>
        <p:txBody>
          <a:bodyPr/>
          <a:p>
            <a:pPr lvl="0" fontAlgn="base"/>
            <a:endParaRPr lang="zh-CN" altLang="en-US" strike="noStrike" noProof="1">
              <a:latin typeface="Arial" panose="02080604020202020204" pitchFamily="34" charset="0"/>
            </a:endParaRPr>
          </a:p>
        </p:txBody>
      </p:sp>
      <p:sp>
        <p:nvSpPr>
          <p:cNvPr id="6" name="页脚占位符 5"/>
          <p:cNvSpPr>
            <a:spLocks noGrp="true"/>
          </p:cNvSpPr>
          <p:nvPr>
            <p:ph type="ftr" sz="quarter" idx="11"/>
          </p:nvPr>
        </p:nvSpPr>
        <p:spPr/>
        <p:txBody>
          <a:bodyPr/>
          <a:p>
            <a:pPr lvl="0" fontAlgn="base"/>
            <a:endParaRPr lang="zh-CN" altLang="en-US" strike="noStrike" noProof="1">
              <a:latin typeface="Arial" panose="02080604020202020204" pitchFamily="34" charset="0"/>
            </a:endParaRPr>
          </a:p>
        </p:txBody>
      </p:sp>
      <p:sp>
        <p:nvSpPr>
          <p:cNvPr id="7" name="灯片编号占位符 6"/>
          <p:cNvSpPr>
            <a:spLocks noGrp="true"/>
          </p:cNvSpPr>
          <p:nvPr>
            <p:ph type="sldNum" sz="quarter" idx="12"/>
          </p:nvPr>
        </p:nvSpPr>
        <p:spPr/>
        <p:txBody>
          <a:bodyPr/>
          <a:p>
            <a:pPr lvl="0" fontAlgn="base"/>
            <a:fld id="{9A0DB2DC-4C9A-4742-B13C-FB6460FD3503}" type="slidenum">
              <a:rPr lang="zh-CN" altLang="en-US" strike="noStrike" noProof="1">
                <a:latin typeface="Arial" panose="02080604020202020204" pitchFamily="34" charset="0"/>
                <a:ea typeface="宋体" pitchFamily="2" charset="-122"/>
                <a:cs typeface="+mn-cs"/>
              </a:rPr>
            </a:fld>
            <a:endParaRPr lang="zh-CN" altLang="en-US" strike="noStrike" noProof="1">
              <a:latin typeface="Arial" panose="02080604020202020204" pitchFamily="34" charset="0"/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true"/>
          </p:cNvSpPr>
          <p:nvPr>
            <p:ph type="title"/>
          </p:nvPr>
        </p:nvSpPr>
        <p:spPr>
          <a:xfrm>
            <a:off x="629841" y="365125"/>
            <a:ext cx="7886700" cy="1325563"/>
          </a:xfrm>
        </p:spPr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true"/>
          </p:cNvSpPr>
          <p:nvPr>
            <p:ph type="body" idx="1"/>
          </p:nvPr>
        </p:nvSpPr>
        <p:spPr>
          <a:xfrm>
            <a:off x="890081" y="1778438"/>
            <a:ext cx="3655181" cy="823912"/>
          </a:xfrm>
        </p:spPr>
        <p:txBody>
          <a:bodyPr anchor="ctr" anchorCtr="false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4" name="内容占位符 3"/>
          <p:cNvSpPr>
            <a:spLocks noGrp="true"/>
          </p:cNvSpPr>
          <p:nvPr>
            <p:ph sz="half" idx="2"/>
          </p:nvPr>
        </p:nvSpPr>
        <p:spPr>
          <a:xfrm>
            <a:off x="890081" y="2665379"/>
            <a:ext cx="3655181" cy="3524284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5" name="文本占位符 4"/>
          <p:cNvSpPr>
            <a:spLocks noGrp="true"/>
          </p:cNvSpPr>
          <p:nvPr>
            <p:ph type="body" sz="quarter" idx="3"/>
          </p:nvPr>
        </p:nvSpPr>
        <p:spPr>
          <a:xfrm>
            <a:off x="4692704" y="1778438"/>
            <a:ext cx="3673182" cy="823912"/>
          </a:xfrm>
        </p:spPr>
        <p:txBody>
          <a:bodyPr anchor="ctr" anchorCtr="false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6" name="内容占位符 5"/>
          <p:cNvSpPr>
            <a:spLocks noGrp="true"/>
          </p:cNvSpPr>
          <p:nvPr>
            <p:ph sz="quarter" idx="4"/>
          </p:nvPr>
        </p:nvSpPr>
        <p:spPr>
          <a:xfrm>
            <a:off x="4692704" y="2665379"/>
            <a:ext cx="3673182" cy="3524284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7" name="日期占位符 6"/>
          <p:cNvSpPr>
            <a:spLocks noGrp="true"/>
          </p:cNvSpPr>
          <p:nvPr>
            <p:ph type="dt" sz="half" idx="10"/>
          </p:nvPr>
        </p:nvSpPr>
        <p:spPr/>
        <p:txBody>
          <a:bodyPr/>
          <a:p>
            <a:pPr lvl="0" fontAlgn="base"/>
            <a:endParaRPr lang="zh-CN" altLang="en-US" strike="noStrike" noProof="1">
              <a:latin typeface="Arial" panose="02080604020202020204" pitchFamily="34" charset="0"/>
            </a:endParaRPr>
          </a:p>
        </p:txBody>
      </p:sp>
      <p:sp>
        <p:nvSpPr>
          <p:cNvPr id="8" name="页脚占位符 7"/>
          <p:cNvSpPr>
            <a:spLocks noGrp="true"/>
          </p:cNvSpPr>
          <p:nvPr>
            <p:ph type="ftr" sz="quarter" idx="11"/>
          </p:nvPr>
        </p:nvSpPr>
        <p:spPr/>
        <p:txBody>
          <a:bodyPr/>
          <a:p>
            <a:pPr lvl="0" fontAlgn="base"/>
            <a:endParaRPr lang="zh-CN" altLang="en-US" strike="noStrike" noProof="1">
              <a:latin typeface="Arial" panose="02080604020202020204" pitchFamily="34" charset="0"/>
            </a:endParaRPr>
          </a:p>
        </p:txBody>
      </p:sp>
      <p:sp>
        <p:nvSpPr>
          <p:cNvPr id="9" name="灯片编号占位符 8"/>
          <p:cNvSpPr>
            <a:spLocks noGrp="true"/>
          </p:cNvSpPr>
          <p:nvPr>
            <p:ph type="sldNum" sz="quarter" idx="12"/>
          </p:nvPr>
        </p:nvSpPr>
        <p:spPr/>
        <p:txBody>
          <a:bodyPr/>
          <a:p>
            <a:pPr lvl="0" fontAlgn="base"/>
            <a:fld id="{9A0DB2DC-4C9A-4742-B13C-FB6460FD3503}" type="slidenum">
              <a:rPr lang="zh-CN" altLang="en-US" strike="noStrike" noProof="1">
                <a:latin typeface="Arial" panose="02080604020202020204" pitchFamily="34" charset="0"/>
                <a:ea typeface="宋体" pitchFamily="2" charset="-122"/>
                <a:cs typeface="+mn-cs"/>
              </a:rPr>
            </a:fld>
            <a:endParaRPr lang="zh-CN" altLang="en-US" strike="noStrike" noProof="1">
              <a:latin typeface="Arial" panose="02080604020202020204" pitchFamily="34" charset="0"/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日期占位符 2"/>
          <p:cNvSpPr>
            <a:spLocks noGrp="true"/>
          </p:cNvSpPr>
          <p:nvPr>
            <p:ph type="dt" sz="half" idx="10"/>
          </p:nvPr>
        </p:nvSpPr>
        <p:spPr/>
        <p:txBody>
          <a:bodyPr/>
          <a:p>
            <a:pPr lvl="0" fontAlgn="base"/>
            <a:endParaRPr lang="zh-CN" altLang="en-US" strike="noStrike" noProof="1">
              <a:latin typeface="Arial" panose="02080604020202020204" pitchFamily="34" charset="0"/>
            </a:endParaRPr>
          </a:p>
        </p:txBody>
      </p:sp>
      <p:sp>
        <p:nvSpPr>
          <p:cNvPr id="4" name="页脚占位符 3"/>
          <p:cNvSpPr>
            <a:spLocks noGrp="true"/>
          </p:cNvSpPr>
          <p:nvPr>
            <p:ph type="ftr" sz="quarter" idx="11"/>
          </p:nvPr>
        </p:nvSpPr>
        <p:spPr/>
        <p:txBody>
          <a:bodyPr/>
          <a:p>
            <a:pPr lvl="0" fontAlgn="base"/>
            <a:endParaRPr lang="zh-CN" altLang="en-US" strike="noStrike" noProof="1">
              <a:latin typeface="Arial" panose="02080604020202020204" pitchFamily="34" charset="0"/>
            </a:endParaRPr>
          </a:p>
        </p:txBody>
      </p:sp>
      <p:sp>
        <p:nvSpPr>
          <p:cNvPr id="5" name="灯片编号占位符 4"/>
          <p:cNvSpPr>
            <a:spLocks noGrp="true"/>
          </p:cNvSpPr>
          <p:nvPr>
            <p:ph type="sldNum" sz="quarter" idx="12"/>
          </p:nvPr>
        </p:nvSpPr>
        <p:spPr/>
        <p:txBody>
          <a:bodyPr/>
          <a:p>
            <a:pPr lvl="0" fontAlgn="base"/>
            <a:fld id="{9A0DB2DC-4C9A-4742-B13C-FB6460FD3503}" type="slidenum">
              <a:rPr lang="zh-CN" altLang="en-US" strike="noStrike" noProof="1">
                <a:latin typeface="Arial" panose="02080604020202020204" pitchFamily="34" charset="0"/>
                <a:ea typeface="宋体" pitchFamily="2" charset="-122"/>
                <a:cs typeface="+mn-cs"/>
              </a:rPr>
            </a:fld>
            <a:endParaRPr lang="zh-CN" altLang="en-US" strike="noStrike" noProof="1">
              <a:latin typeface="Arial" panose="02080604020202020204" pitchFamily="34" charset="0"/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true"/>
          </p:cNvSpPr>
          <p:nvPr>
            <p:ph type="dt" sz="half" idx="10"/>
          </p:nvPr>
        </p:nvSpPr>
        <p:spPr/>
        <p:txBody>
          <a:bodyPr/>
          <a:p>
            <a:pPr lvl="0" fontAlgn="base"/>
            <a:endParaRPr lang="zh-CN" altLang="en-US" strike="noStrike" noProof="1">
              <a:latin typeface="Arial" panose="02080604020202020204" pitchFamily="34" charset="0"/>
            </a:endParaRPr>
          </a:p>
        </p:txBody>
      </p:sp>
      <p:sp>
        <p:nvSpPr>
          <p:cNvPr id="3" name="页脚占位符 2"/>
          <p:cNvSpPr>
            <a:spLocks noGrp="true"/>
          </p:cNvSpPr>
          <p:nvPr>
            <p:ph type="ftr" sz="quarter" idx="11"/>
          </p:nvPr>
        </p:nvSpPr>
        <p:spPr/>
        <p:txBody>
          <a:bodyPr/>
          <a:p>
            <a:pPr lvl="0" fontAlgn="base"/>
            <a:endParaRPr lang="zh-CN" altLang="en-US" strike="noStrike" noProof="1">
              <a:latin typeface="Arial" panose="02080604020202020204" pitchFamily="34" charset="0"/>
            </a:endParaRPr>
          </a:p>
        </p:txBody>
      </p:sp>
      <p:sp>
        <p:nvSpPr>
          <p:cNvPr id="4" name="灯片编号占位符 3"/>
          <p:cNvSpPr>
            <a:spLocks noGrp="true"/>
          </p:cNvSpPr>
          <p:nvPr>
            <p:ph type="sldNum" sz="quarter" idx="12"/>
          </p:nvPr>
        </p:nvSpPr>
        <p:spPr/>
        <p:txBody>
          <a:bodyPr/>
          <a:p>
            <a:pPr lvl="0" fontAlgn="base"/>
            <a:fld id="{9A0DB2DC-4C9A-4742-B13C-FB6460FD3503}" type="slidenum">
              <a:rPr lang="zh-CN" altLang="en-US" strike="noStrike" noProof="1">
                <a:latin typeface="Arial" panose="02080604020202020204" pitchFamily="34" charset="0"/>
                <a:ea typeface="宋体" pitchFamily="2" charset="-122"/>
                <a:cs typeface="+mn-cs"/>
              </a:rPr>
            </a:fld>
            <a:endParaRPr lang="zh-CN" altLang="en-US" strike="noStrike" noProof="1">
              <a:latin typeface="Arial" panose="02080604020202020204" pitchFamily="34" charset="0"/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true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true"/>
          </p:cNvSpPr>
          <p:nvPr>
            <p:ph idx="1"/>
          </p:nvPr>
        </p:nvSpPr>
        <p:spPr>
          <a:xfrm>
            <a:off x="3887391" y="987425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文本占位符 3"/>
          <p:cNvSpPr>
            <a:spLocks noGrp="true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5" name="日期占位符 4"/>
          <p:cNvSpPr>
            <a:spLocks noGrp="true"/>
          </p:cNvSpPr>
          <p:nvPr>
            <p:ph type="dt" sz="half" idx="10"/>
          </p:nvPr>
        </p:nvSpPr>
        <p:spPr/>
        <p:txBody>
          <a:bodyPr/>
          <a:p>
            <a:pPr lvl="0" fontAlgn="base"/>
            <a:endParaRPr lang="zh-CN" altLang="en-US" strike="noStrike" noProof="1">
              <a:latin typeface="Arial" panose="02080604020202020204" pitchFamily="34" charset="0"/>
            </a:endParaRPr>
          </a:p>
        </p:txBody>
      </p:sp>
      <p:sp>
        <p:nvSpPr>
          <p:cNvPr id="6" name="页脚占位符 5"/>
          <p:cNvSpPr>
            <a:spLocks noGrp="true"/>
          </p:cNvSpPr>
          <p:nvPr>
            <p:ph type="ftr" sz="quarter" idx="11"/>
          </p:nvPr>
        </p:nvSpPr>
        <p:spPr/>
        <p:txBody>
          <a:bodyPr/>
          <a:p>
            <a:pPr lvl="0" fontAlgn="base"/>
            <a:endParaRPr lang="zh-CN" altLang="en-US" strike="noStrike" noProof="1">
              <a:latin typeface="Arial" panose="02080604020202020204" pitchFamily="34" charset="0"/>
            </a:endParaRPr>
          </a:p>
        </p:txBody>
      </p:sp>
      <p:sp>
        <p:nvSpPr>
          <p:cNvPr id="7" name="灯片编号占位符 6"/>
          <p:cNvSpPr>
            <a:spLocks noGrp="true"/>
          </p:cNvSpPr>
          <p:nvPr>
            <p:ph type="sldNum" sz="quarter" idx="12"/>
          </p:nvPr>
        </p:nvSpPr>
        <p:spPr/>
        <p:txBody>
          <a:bodyPr/>
          <a:p>
            <a:pPr lvl="0" fontAlgn="base"/>
            <a:fld id="{9A0DB2DC-4C9A-4742-B13C-FB6460FD3503}" type="slidenum">
              <a:rPr lang="zh-CN" altLang="en-US" strike="noStrike" noProof="1">
                <a:latin typeface="Arial" panose="02080604020202020204" pitchFamily="34" charset="0"/>
                <a:ea typeface="宋体" pitchFamily="2" charset="-122"/>
                <a:cs typeface="+mn-cs"/>
              </a:rPr>
            </a:fld>
            <a:endParaRPr lang="zh-CN" altLang="en-US" strike="noStrike" noProof="1">
              <a:latin typeface="Arial" panose="02080604020202020204" pitchFamily="34" charset="0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true"/>
          </p:cNvSpPr>
          <p:nvPr>
            <p:ph idx="1"/>
          </p:nvPr>
        </p:nvSpPr>
        <p:spPr/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true"/>
          </p:cNvSpPr>
          <p:nvPr>
            <p:ph type="dt" sz="half" idx="10"/>
          </p:nvPr>
        </p:nvSpPr>
        <p:spPr/>
        <p:txBody>
          <a:bodyPr/>
          <a:p>
            <a:pPr lvl="0" fontAlgn="base"/>
            <a:endParaRPr lang="zh-CN" altLang="en-US" strike="noStrike" noProof="1">
              <a:latin typeface="Arial" panose="02080604020202020204" pitchFamily="34" charset="0"/>
            </a:endParaRPr>
          </a:p>
        </p:txBody>
      </p:sp>
      <p:sp>
        <p:nvSpPr>
          <p:cNvPr id="5" name="页脚占位符 4"/>
          <p:cNvSpPr>
            <a:spLocks noGrp="true"/>
          </p:cNvSpPr>
          <p:nvPr>
            <p:ph type="ftr" sz="quarter" idx="11"/>
          </p:nvPr>
        </p:nvSpPr>
        <p:spPr/>
        <p:txBody>
          <a:bodyPr/>
          <a:p>
            <a:pPr lvl="0" fontAlgn="base"/>
            <a:endParaRPr lang="zh-CN" altLang="en-US" strike="noStrike" noProof="1">
              <a:latin typeface="Arial" panose="02080604020202020204" pitchFamily="34" charset="0"/>
            </a:endParaRPr>
          </a:p>
        </p:txBody>
      </p:sp>
      <p:sp>
        <p:nvSpPr>
          <p:cNvPr id="6" name="灯片编号占位符 5"/>
          <p:cNvSpPr>
            <a:spLocks noGrp="true"/>
          </p:cNvSpPr>
          <p:nvPr>
            <p:ph type="sldNum" sz="quarter" idx="12"/>
          </p:nvPr>
        </p:nvSpPr>
        <p:spPr/>
        <p:txBody>
          <a:bodyPr/>
          <a:p>
            <a:pPr lvl="0" fontAlgn="base"/>
            <a:fld id="{9A0DB2DC-4C9A-4742-B13C-FB6460FD3503}" type="slidenum">
              <a:rPr lang="zh-CN" altLang="en-US" strike="noStrike" noProof="1">
                <a:latin typeface="Arial" panose="02080604020202020204" pitchFamily="34" charset="0"/>
                <a:ea typeface="宋体" pitchFamily="2" charset="-122"/>
                <a:cs typeface="+mn-cs"/>
              </a:rPr>
            </a:fld>
            <a:endParaRPr lang="zh-CN" altLang="en-US" strike="noStrike" noProof="1">
              <a:latin typeface="Arial" panose="02080604020202020204" pitchFamily="34" charset="0"/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true"/>
          </p:cNvSpPr>
          <p:nvPr>
            <p:ph type="title"/>
          </p:nvPr>
        </p:nvSpPr>
        <p:spPr>
          <a:xfrm>
            <a:off x="629841" y="457200"/>
            <a:ext cx="3124012" cy="1600200"/>
          </a:xfrm>
        </p:spPr>
        <p:txBody>
          <a:bodyPr anchor="b"/>
          <a:lstStyle>
            <a:lvl1pPr>
              <a:defRPr sz="24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图片占位符 2"/>
          <p:cNvSpPr>
            <a:spLocks noGrp="true"/>
          </p:cNvSpPr>
          <p:nvPr>
            <p:ph type="pic" idx="1"/>
          </p:nvPr>
        </p:nvSpPr>
        <p:spPr>
          <a:xfrm>
            <a:off x="3887391" y="457201"/>
            <a:ext cx="4629150" cy="540385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fontAlgn="base"/>
            <a:endParaRPr lang="zh-CN" altLang="en-US" strike="noStrike" noProof="1"/>
          </a:p>
        </p:txBody>
      </p:sp>
      <p:sp>
        <p:nvSpPr>
          <p:cNvPr id="4" name="文本占位符 3"/>
          <p:cNvSpPr>
            <a:spLocks noGrp="true"/>
          </p:cNvSpPr>
          <p:nvPr>
            <p:ph type="body" sz="half" idx="2"/>
          </p:nvPr>
        </p:nvSpPr>
        <p:spPr>
          <a:xfrm>
            <a:off x="629841" y="2057400"/>
            <a:ext cx="3124012" cy="3811588"/>
          </a:xfrm>
        </p:spPr>
        <p:txBody>
          <a:bodyPr/>
          <a:lstStyle>
            <a:lvl1pPr marL="0" indent="0">
              <a:buNone/>
              <a:defRPr sz="1500"/>
            </a:lvl1pPr>
            <a:lvl2pPr marL="342900" indent="0">
              <a:buNone/>
              <a:defRPr sz="1350"/>
            </a:lvl2pPr>
            <a:lvl3pPr marL="685800" indent="0">
              <a:buNone/>
              <a:defRPr sz="1200"/>
            </a:lvl3pPr>
            <a:lvl4pPr marL="1028700" indent="0">
              <a:buNone/>
              <a:defRPr sz="1050"/>
            </a:lvl4pPr>
            <a:lvl5pPr marL="1371600" indent="0">
              <a:buNone/>
              <a:defRPr sz="1050"/>
            </a:lvl5pPr>
            <a:lvl6pPr marL="1714500" indent="0">
              <a:buNone/>
              <a:defRPr sz="1050"/>
            </a:lvl6pPr>
            <a:lvl7pPr marL="2057400" indent="0">
              <a:buNone/>
              <a:defRPr sz="1050"/>
            </a:lvl7pPr>
            <a:lvl8pPr marL="2400300" indent="0">
              <a:buNone/>
              <a:defRPr sz="1050"/>
            </a:lvl8pPr>
            <a:lvl9pPr marL="2743200" indent="0">
              <a:buNone/>
              <a:defRPr sz="105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5" name="日期占位符 4"/>
          <p:cNvSpPr>
            <a:spLocks noGrp="true"/>
          </p:cNvSpPr>
          <p:nvPr>
            <p:ph type="dt" sz="half" idx="10"/>
          </p:nvPr>
        </p:nvSpPr>
        <p:spPr/>
        <p:txBody>
          <a:bodyPr/>
          <a:p>
            <a:pPr lvl="0" fontAlgn="base"/>
            <a:endParaRPr lang="zh-CN" altLang="en-US" strike="noStrike" noProof="1">
              <a:latin typeface="Arial" panose="02080604020202020204" pitchFamily="34" charset="0"/>
            </a:endParaRPr>
          </a:p>
        </p:txBody>
      </p:sp>
      <p:sp>
        <p:nvSpPr>
          <p:cNvPr id="6" name="页脚占位符 5"/>
          <p:cNvSpPr>
            <a:spLocks noGrp="true"/>
          </p:cNvSpPr>
          <p:nvPr>
            <p:ph type="ftr" sz="quarter" idx="11"/>
          </p:nvPr>
        </p:nvSpPr>
        <p:spPr/>
        <p:txBody>
          <a:bodyPr/>
          <a:p>
            <a:pPr lvl="0" fontAlgn="base"/>
            <a:endParaRPr lang="zh-CN" altLang="en-US" strike="noStrike" noProof="1">
              <a:latin typeface="Arial" panose="02080604020202020204" pitchFamily="34" charset="0"/>
            </a:endParaRPr>
          </a:p>
        </p:txBody>
      </p:sp>
      <p:sp>
        <p:nvSpPr>
          <p:cNvPr id="7" name="灯片编号占位符 6"/>
          <p:cNvSpPr>
            <a:spLocks noGrp="true"/>
          </p:cNvSpPr>
          <p:nvPr>
            <p:ph type="sldNum" sz="quarter" idx="12"/>
          </p:nvPr>
        </p:nvSpPr>
        <p:spPr/>
        <p:txBody>
          <a:bodyPr/>
          <a:p>
            <a:pPr lvl="0" fontAlgn="base"/>
            <a:fld id="{9A0DB2DC-4C9A-4742-B13C-FB6460FD3503}" type="slidenum">
              <a:rPr lang="zh-CN" altLang="en-US" strike="noStrike" noProof="1">
                <a:latin typeface="Arial" panose="02080604020202020204" pitchFamily="34" charset="0"/>
                <a:ea typeface="宋体" pitchFamily="2" charset="-122"/>
                <a:cs typeface="+mn-cs"/>
              </a:rPr>
            </a:fld>
            <a:endParaRPr lang="zh-CN" altLang="en-US" strike="noStrike" noProof="1">
              <a:latin typeface="Arial" panose="02080604020202020204" pitchFamily="34" charset="0"/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竖排文字占位符 2"/>
          <p:cNvSpPr>
            <a:spLocks noGrp="true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true"/>
          </p:cNvSpPr>
          <p:nvPr>
            <p:ph type="dt" sz="half" idx="10"/>
          </p:nvPr>
        </p:nvSpPr>
        <p:spPr/>
        <p:txBody>
          <a:bodyPr/>
          <a:p>
            <a:pPr lvl="0" fontAlgn="base"/>
            <a:endParaRPr lang="zh-CN" altLang="en-US" strike="noStrike" noProof="1">
              <a:latin typeface="Arial" panose="02080604020202020204" pitchFamily="34" charset="0"/>
            </a:endParaRPr>
          </a:p>
        </p:txBody>
      </p:sp>
      <p:sp>
        <p:nvSpPr>
          <p:cNvPr id="5" name="页脚占位符 4"/>
          <p:cNvSpPr>
            <a:spLocks noGrp="true"/>
          </p:cNvSpPr>
          <p:nvPr>
            <p:ph type="ftr" sz="quarter" idx="11"/>
          </p:nvPr>
        </p:nvSpPr>
        <p:spPr/>
        <p:txBody>
          <a:bodyPr/>
          <a:p>
            <a:pPr lvl="0" fontAlgn="base"/>
            <a:endParaRPr lang="zh-CN" altLang="en-US" strike="noStrike" noProof="1">
              <a:latin typeface="Arial" panose="02080604020202020204" pitchFamily="34" charset="0"/>
            </a:endParaRPr>
          </a:p>
        </p:txBody>
      </p:sp>
      <p:sp>
        <p:nvSpPr>
          <p:cNvPr id="6" name="灯片编号占位符 5"/>
          <p:cNvSpPr>
            <a:spLocks noGrp="true"/>
          </p:cNvSpPr>
          <p:nvPr>
            <p:ph type="sldNum" sz="quarter" idx="12"/>
          </p:nvPr>
        </p:nvSpPr>
        <p:spPr/>
        <p:txBody>
          <a:bodyPr/>
          <a:p>
            <a:pPr lvl="0" fontAlgn="base"/>
            <a:fld id="{9A0DB2DC-4C9A-4742-B13C-FB6460FD3503}" type="slidenum">
              <a:rPr lang="zh-CN" altLang="en-US" strike="noStrike" noProof="1">
                <a:latin typeface="Arial" panose="02080604020202020204" pitchFamily="34" charset="0"/>
                <a:ea typeface="宋体" pitchFamily="2" charset="-122"/>
                <a:cs typeface="+mn-cs"/>
              </a:rPr>
            </a:fld>
            <a:endParaRPr lang="zh-CN" altLang="en-US" strike="noStrike" noProof="1">
              <a:latin typeface="Arial" panose="02080604020202020204" pitchFamily="34" charset="0"/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true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竖排文字占位符 2"/>
          <p:cNvSpPr>
            <a:spLocks noGrp="true"/>
          </p:cNvSpPr>
          <p:nvPr>
            <p:ph type="body" orient="vert" idx="1"/>
          </p:nvPr>
        </p:nvSpPr>
        <p:spPr>
          <a:xfrm>
            <a:off x="457200" y="274638"/>
            <a:ext cx="6052930" cy="5851525"/>
          </a:xfrm>
        </p:spPr>
        <p:txBody>
          <a:bodyPr vert="eaVert"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true"/>
          </p:cNvSpPr>
          <p:nvPr>
            <p:ph type="dt" sz="half" idx="10"/>
          </p:nvPr>
        </p:nvSpPr>
        <p:spPr/>
        <p:txBody>
          <a:bodyPr/>
          <a:p>
            <a:pPr lvl="0" fontAlgn="base"/>
            <a:endParaRPr lang="zh-CN" altLang="en-US" strike="noStrike" noProof="1">
              <a:latin typeface="Arial" panose="02080604020202020204" pitchFamily="34" charset="0"/>
            </a:endParaRPr>
          </a:p>
        </p:txBody>
      </p:sp>
      <p:sp>
        <p:nvSpPr>
          <p:cNvPr id="5" name="页脚占位符 4"/>
          <p:cNvSpPr>
            <a:spLocks noGrp="true"/>
          </p:cNvSpPr>
          <p:nvPr>
            <p:ph type="ftr" sz="quarter" idx="11"/>
          </p:nvPr>
        </p:nvSpPr>
        <p:spPr/>
        <p:txBody>
          <a:bodyPr/>
          <a:p>
            <a:pPr lvl="0" fontAlgn="base"/>
            <a:endParaRPr lang="zh-CN" altLang="en-US" strike="noStrike" noProof="1">
              <a:latin typeface="Arial" panose="02080604020202020204" pitchFamily="34" charset="0"/>
            </a:endParaRPr>
          </a:p>
        </p:txBody>
      </p:sp>
      <p:sp>
        <p:nvSpPr>
          <p:cNvPr id="6" name="灯片编号占位符 5"/>
          <p:cNvSpPr>
            <a:spLocks noGrp="true"/>
          </p:cNvSpPr>
          <p:nvPr>
            <p:ph type="sldNum" sz="quarter" idx="12"/>
          </p:nvPr>
        </p:nvSpPr>
        <p:spPr/>
        <p:txBody>
          <a:bodyPr/>
          <a:p>
            <a:pPr lvl="0" fontAlgn="base"/>
            <a:fld id="{9A0DB2DC-4C9A-4742-B13C-FB6460FD3503}" type="slidenum">
              <a:rPr lang="zh-CN" altLang="en-US" strike="noStrike" noProof="1">
                <a:latin typeface="Arial" panose="02080604020202020204" pitchFamily="34" charset="0"/>
                <a:ea typeface="宋体" pitchFamily="2" charset="-122"/>
                <a:cs typeface="+mn-cs"/>
              </a:rPr>
            </a:fld>
            <a:endParaRPr lang="zh-CN" altLang="en-US" strike="noStrike" noProof="1">
              <a:latin typeface="Arial" panose="02080604020202020204" pitchFamily="34" charset="0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true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true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4" name="日期占位符 3"/>
          <p:cNvSpPr>
            <a:spLocks noGrp="true"/>
          </p:cNvSpPr>
          <p:nvPr>
            <p:ph type="dt" sz="half" idx="10"/>
          </p:nvPr>
        </p:nvSpPr>
        <p:spPr/>
        <p:txBody>
          <a:bodyPr/>
          <a:p>
            <a:pPr lvl="0" fontAlgn="base"/>
            <a:endParaRPr lang="zh-CN" altLang="en-US" strike="noStrike" noProof="1">
              <a:latin typeface="Arial" panose="02080604020202020204" pitchFamily="34" charset="0"/>
            </a:endParaRPr>
          </a:p>
        </p:txBody>
      </p:sp>
      <p:sp>
        <p:nvSpPr>
          <p:cNvPr id="5" name="页脚占位符 4"/>
          <p:cNvSpPr>
            <a:spLocks noGrp="true"/>
          </p:cNvSpPr>
          <p:nvPr>
            <p:ph type="ftr" sz="quarter" idx="11"/>
          </p:nvPr>
        </p:nvSpPr>
        <p:spPr/>
        <p:txBody>
          <a:bodyPr/>
          <a:p>
            <a:pPr lvl="0" fontAlgn="base"/>
            <a:endParaRPr lang="zh-CN" altLang="en-US" strike="noStrike" noProof="1">
              <a:latin typeface="Arial" panose="02080604020202020204" pitchFamily="34" charset="0"/>
            </a:endParaRPr>
          </a:p>
        </p:txBody>
      </p:sp>
      <p:sp>
        <p:nvSpPr>
          <p:cNvPr id="6" name="灯片编号占位符 5"/>
          <p:cNvSpPr>
            <a:spLocks noGrp="true"/>
          </p:cNvSpPr>
          <p:nvPr>
            <p:ph type="sldNum" sz="quarter" idx="12"/>
          </p:nvPr>
        </p:nvSpPr>
        <p:spPr/>
        <p:txBody>
          <a:bodyPr/>
          <a:p>
            <a:pPr lvl="0" fontAlgn="base"/>
            <a:fld id="{9A0DB2DC-4C9A-4742-B13C-FB6460FD3503}" type="slidenum">
              <a:rPr lang="zh-CN" altLang="en-US" strike="noStrike" noProof="1">
                <a:latin typeface="Arial" panose="02080604020202020204" pitchFamily="34" charset="0"/>
                <a:ea typeface="宋体" pitchFamily="2" charset="-122"/>
                <a:cs typeface="+mn-cs"/>
              </a:rPr>
            </a:fld>
            <a:endParaRPr lang="zh-CN" altLang="en-US" strike="noStrike" noProof="1">
              <a:latin typeface="Arial" panose="02080604020202020204" pitchFamily="34" charset="0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true"/>
          </p:cNvSpPr>
          <p:nvPr>
            <p:ph sz="half" idx="1"/>
          </p:nvPr>
        </p:nvSpPr>
        <p:spPr>
          <a:xfrm>
            <a:off x="457200" y="1600200"/>
            <a:ext cx="4032504" cy="4525963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内容占位符 3"/>
          <p:cNvSpPr>
            <a:spLocks noGrp="true"/>
          </p:cNvSpPr>
          <p:nvPr>
            <p:ph sz="half" idx="2"/>
          </p:nvPr>
        </p:nvSpPr>
        <p:spPr>
          <a:xfrm>
            <a:off x="4654296" y="1600200"/>
            <a:ext cx="4032504" cy="4525963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5" name="日期占位符 4"/>
          <p:cNvSpPr>
            <a:spLocks noGrp="true"/>
          </p:cNvSpPr>
          <p:nvPr>
            <p:ph type="dt" sz="half" idx="10"/>
          </p:nvPr>
        </p:nvSpPr>
        <p:spPr/>
        <p:txBody>
          <a:bodyPr/>
          <a:p>
            <a:pPr lvl="0" fontAlgn="base"/>
            <a:endParaRPr lang="zh-CN" altLang="en-US" strike="noStrike" noProof="1">
              <a:latin typeface="Arial" panose="02080604020202020204" pitchFamily="34" charset="0"/>
            </a:endParaRPr>
          </a:p>
        </p:txBody>
      </p:sp>
      <p:sp>
        <p:nvSpPr>
          <p:cNvPr id="6" name="页脚占位符 5"/>
          <p:cNvSpPr>
            <a:spLocks noGrp="true"/>
          </p:cNvSpPr>
          <p:nvPr>
            <p:ph type="ftr" sz="quarter" idx="11"/>
          </p:nvPr>
        </p:nvSpPr>
        <p:spPr/>
        <p:txBody>
          <a:bodyPr/>
          <a:p>
            <a:pPr lvl="0" fontAlgn="base"/>
            <a:endParaRPr lang="zh-CN" altLang="en-US" strike="noStrike" noProof="1">
              <a:latin typeface="Arial" panose="02080604020202020204" pitchFamily="34" charset="0"/>
            </a:endParaRPr>
          </a:p>
        </p:txBody>
      </p:sp>
      <p:sp>
        <p:nvSpPr>
          <p:cNvPr id="7" name="灯片编号占位符 6"/>
          <p:cNvSpPr>
            <a:spLocks noGrp="true"/>
          </p:cNvSpPr>
          <p:nvPr>
            <p:ph type="sldNum" sz="quarter" idx="12"/>
          </p:nvPr>
        </p:nvSpPr>
        <p:spPr/>
        <p:txBody>
          <a:bodyPr/>
          <a:p>
            <a:pPr lvl="0" fontAlgn="base"/>
            <a:fld id="{9A0DB2DC-4C9A-4742-B13C-FB6460FD3503}" type="slidenum">
              <a:rPr lang="zh-CN" altLang="en-US" strike="noStrike" noProof="1">
                <a:latin typeface="Arial" panose="02080604020202020204" pitchFamily="34" charset="0"/>
                <a:ea typeface="宋体" pitchFamily="2" charset="-122"/>
                <a:cs typeface="+mn-cs"/>
              </a:rPr>
            </a:fld>
            <a:endParaRPr lang="zh-CN" altLang="en-US" strike="noStrike" noProof="1">
              <a:latin typeface="Arial" panose="02080604020202020204" pitchFamily="34" charset="0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true"/>
          </p:cNvSpPr>
          <p:nvPr>
            <p:ph type="title"/>
          </p:nvPr>
        </p:nvSpPr>
        <p:spPr>
          <a:xfrm>
            <a:off x="629841" y="365125"/>
            <a:ext cx="7886700" cy="1325563"/>
          </a:xfrm>
        </p:spPr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true"/>
          </p:cNvSpPr>
          <p:nvPr>
            <p:ph type="body" idx="1"/>
          </p:nvPr>
        </p:nvSpPr>
        <p:spPr>
          <a:xfrm>
            <a:off x="890081" y="1778438"/>
            <a:ext cx="3655181" cy="823912"/>
          </a:xfrm>
        </p:spPr>
        <p:txBody>
          <a:bodyPr anchor="ctr" anchorCtr="false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4" name="内容占位符 3"/>
          <p:cNvSpPr>
            <a:spLocks noGrp="true"/>
          </p:cNvSpPr>
          <p:nvPr>
            <p:ph sz="half" idx="2"/>
          </p:nvPr>
        </p:nvSpPr>
        <p:spPr>
          <a:xfrm>
            <a:off x="890081" y="2665379"/>
            <a:ext cx="3655181" cy="3524284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5" name="文本占位符 4"/>
          <p:cNvSpPr>
            <a:spLocks noGrp="true"/>
          </p:cNvSpPr>
          <p:nvPr>
            <p:ph type="body" sz="quarter" idx="3"/>
          </p:nvPr>
        </p:nvSpPr>
        <p:spPr>
          <a:xfrm>
            <a:off x="4692704" y="1778438"/>
            <a:ext cx="3673182" cy="823912"/>
          </a:xfrm>
        </p:spPr>
        <p:txBody>
          <a:bodyPr anchor="ctr" anchorCtr="false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6" name="内容占位符 5"/>
          <p:cNvSpPr>
            <a:spLocks noGrp="true"/>
          </p:cNvSpPr>
          <p:nvPr>
            <p:ph sz="quarter" idx="4"/>
          </p:nvPr>
        </p:nvSpPr>
        <p:spPr>
          <a:xfrm>
            <a:off x="4692704" y="2665379"/>
            <a:ext cx="3673182" cy="3524284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7" name="日期占位符 6"/>
          <p:cNvSpPr>
            <a:spLocks noGrp="true"/>
          </p:cNvSpPr>
          <p:nvPr>
            <p:ph type="dt" sz="half" idx="10"/>
          </p:nvPr>
        </p:nvSpPr>
        <p:spPr/>
        <p:txBody>
          <a:bodyPr/>
          <a:p>
            <a:pPr lvl="0" fontAlgn="base"/>
            <a:endParaRPr lang="zh-CN" altLang="en-US" strike="noStrike" noProof="1">
              <a:latin typeface="Arial" panose="02080604020202020204" pitchFamily="34" charset="0"/>
            </a:endParaRPr>
          </a:p>
        </p:txBody>
      </p:sp>
      <p:sp>
        <p:nvSpPr>
          <p:cNvPr id="8" name="页脚占位符 7"/>
          <p:cNvSpPr>
            <a:spLocks noGrp="true"/>
          </p:cNvSpPr>
          <p:nvPr>
            <p:ph type="ftr" sz="quarter" idx="11"/>
          </p:nvPr>
        </p:nvSpPr>
        <p:spPr/>
        <p:txBody>
          <a:bodyPr/>
          <a:p>
            <a:pPr lvl="0" fontAlgn="base"/>
            <a:endParaRPr lang="zh-CN" altLang="en-US" strike="noStrike" noProof="1">
              <a:latin typeface="Arial" panose="02080604020202020204" pitchFamily="34" charset="0"/>
            </a:endParaRPr>
          </a:p>
        </p:txBody>
      </p:sp>
      <p:sp>
        <p:nvSpPr>
          <p:cNvPr id="9" name="灯片编号占位符 8"/>
          <p:cNvSpPr>
            <a:spLocks noGrp="true"/>
          </p:cNvSpPr>
          <p:nvPr>
            <p:ph type="sldNum" sz="quarter" idx="12"/>
          </p:nvPr>
        </p:nvSpPr>
        <p:spPr/>
        <p:txBody>
          <a:bodyPr/>
          <a:p>
            <a:pPr lvl="0" fontAlgn="base"/>
            <a:fld id="{9A0DB2DC-4C9A-4742-B13C-FB6460FD3503}" type="slidenum">
              <a:rPr lang="zh-CN" altLang="en-US" strike="noStrike" noProof="1">
                <a:latin typeface="Arial" panose="02080604020202020204" pitchFamily="34" charset="0"/>
                <a:ea typeface="宋体" pitchFamily="2" charset="-122"/>
                <a:cs typeface="+mn-cs"/>
              </a:rPr>
            </a:fld>
            <a:endParaRPr lang="zh-CN" altLang="en-US" strike="noStrike" noProof="1">
              <a:latin typeface="Arial" panose="02080604020202020204" pitchFamily="34" charset="0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日期占位符 2"/>
          <p:cNvSpPr>
            <a:spLocks noGrp="true"/>
          </p:cNvSpPr>
          <p:nvPr>
            <p:ph type="dt" sz="half" idx="10"/>
          </p:nvPr>
        </p:nvSpPr>
        <p:spPr/>
        <p:txBody>
          <a:bodyPr/>
          <a:p>
            <a:pPr lvl="0" fontAlgn="base"/>
            <a:endParaRPr lang="zh-CN" altLang="en-US" strike="noStrike" noProof="1">
              <a:latin typeface="Arial" panose="02080604020202020204" pitchFamily="34" charset="0"/>
            </a:endParaRPr>
          </a:p>
        </p:txBody>
      </p:sp>
      <p:sp>
        <p:nvSpPr>
          <p:cNvPr id="4" name="页脚占位符 3"/>
          <p:cNvSpPr>
            <a:spLocks noGrp="true"/>
          </p:cNvSpPr>
          <p:nvPr>
            <p:ph type="ftr" sz="quarter" idx="11"/>
          </p:nvPr>
        </p:nvSpPr>
        <p:spPr/>
        <p:txBody>
          <a:bodyPr/>
          <a:p>
            <a:pPr lvl="0" fontAlgn="base"/>
            <a:endParaRPr lang="zh-CN" altLang="en-US" strike="noStrike" noProof="1">
              <a:latin typeface="Arial" panose="02080604020202020204" pitchFamily="34" charset="0"/>
            </a:endParaRPr>
          </a:p>
        </p:txBody>
      </p:sp>
      <p:sp>
        <p:nvSpPr>
          <p:cNvPr id="5" name="灯片编号占位符 4"/>
          <p:cNvSpPr>
            <a:spLocks noGrp="true"/>
          </p:cNvSpPr>
          <p:nvPr>
            <p:ph type="sldNum" sz="quarter" idx="12"/>
          </p:nvPr>
        </p:nvSpPr>
        <p:spPr/>
        <p:txBody>
          <a:bodyPr/>
          <a:p>
            <a:pPr lvl="0" fontAlgn="base"/>
            <a:fld id="{9A0DB2DC-4C9A-4742-B13C-FB6460FD3503}" type="slidenum">
              <a:rPr lang="zh-CN" altLang="en-US" strike="noStrike" noProof="1">
                <a:latin typeface="Arial" panose="02080604020202020204" pitchFamily="34" charset="0"/>
                <a:ea typeface="宋体" pitchFamily="2" charset="-122"/>
                <a:cs typeface="+mn-cs"/>
              </a:rPr>
            </a:fld>
            <a:endParaRPr lang="zh-CN" altLang="en-US" strike="noStrike" noProof="1">
              <a:latin typeface="Arial" panose="02080604020202020204" pitchFamily="34" charset="0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true"/>
          </p:cNvSpPr>
          <p:nvPr>
            <p:ph type="dt" sz="half" idx="10"/>
          </p:nvPr>
        </p:nvSpPr>
        <p:spPr/>
        <p:txBody>
          <a:bodyPr/>
          <a:p>
            <a:pPr lvl="0" fontAlgn="base"/>
            <a:endParaRPr lang="zh-CN" altLang="en-US" strike="noStrike" noProof="1">
              <a:latin typeface="Arial" panose="02080604020202020204" pitchFamily="34" charset="0"/>
            </a:endParaRPr>
          </a:p>
        </p:txBody>
      </p:sp>
      <p:sp>
        <p:nvSpPr>
          <p:cNvPr id="3" name="页脚占位符 2"/>
          <p:cNvSpPr>
            <a:spLocks noGrp="true"/>
          </p:cNvSpPr>
          <p:nvPr>
            <p:ph type="ftr" sz="quarter" idx="11"/>
          </p:nvPr>
        </p:nvSpPr>
        <p:spPr/>
        <p:txBody>
          <a:bodyPr/>
          <a:p>
            <a:pPr lvl="0" fontAlgn="base"/>
            <a:endParaRPr lang="zh-CN" altLang="en-US" strike="noStrike" noProof="1">
              <a:latin typeface="Arial" panose="02080604020202020204" pitchFamily="34" charset="0"/>
            </a:endParaRPr>
          </a:p>
        </p:txBody>
      </p:sp>
      <p:sp>
        <p:nvSpPr>
          <p:cNvPr id="4" name="灯片编号占位符 3"/>
          <p:cNvSpPr>
            <a:spLocks noGrp="true"/>
          </p:cNvSpPr>
          <p:nvPr>
            <p:ph type="sldNum" sz="quarter" idx="12"/>
          </p:nvPr>
        </p:nvSpPr>
        <p:spPr/>
        <p:txBody>
          <a:bodyPr/>
          <a:p>
            <a:pPr lvl="0" fontAlgn="base"/>
            <a:fld id="{9A0DB2DC-4C9A-4742-B13C-FB6460FD3503}" type="slidenum">
              <a:rPr lang="zh-CN" altLang="en-US" strike="noStrike" noProof="1">
                <a:latin typeface="Arial" panose="02080604020202020204" pitchFamily="34" charset="0"/>
                <a:ea typeface="宋体" pitchFamily="2" charset="-122"/>
                <a:cs typeface="+mn-cs"/>
              </a:rPr>
            </a:fld>
            <a:endParaRPr lang="zh-CN" altLang="en-US" strike="noStrike" noProof="1">
              <a:latin typeface="Arial" panose="02080604020202020204" pitchFamily="34" charset="0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true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true"/>
          </p:cNvSpPr>
          <p:nvPr>
            <p:ph idx="1"/>
          </p:nvPr>
        </p:nvSpPr>
        <p:spPr>
          <a:xfrm>
            <a:off x="3887391" y="987425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文本占位符 3"/>
          <p:cNvSpPr>
            <a:spLocks noGrp="true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5" name="日期占位符 4"/>
          <p:cNvSpPr>
            <a:spLocks noGrp="true"/>
          </p:cNvSpPr>
          <p:nvPr>
            <p:ph type="dt" sz="half" idx="10"/>
          </p:nvPr>
        </p:nvSpPr>
        <p:spPr/>
        <p:txBody>
          <a:bodyPr/>
          <a:p>
            <a:pPr lvl="0" fontAlgn="base"/>
            <a:endParaRPr lang="zh-CN" altLang="en-US" strike="noStrike" noProof="1">
              <a:latin typeface="Arial" panose="02080604020202020204" pitchFamily="34" charset="0"/>
            </a:endParaRPr>
          </a:p>
        </p:txBody>
      </p:sp>
      <p:sp>
        <p:nvSpPr>
          <p:cNvPr id="6" name="页脚占位符 5"/>
          <p:cNvSpPr>
            <a:spLocks noGrp="true"/>
          </p:cNvSpPr>
          <p:nvPr>
            <p:ph type="ftr" sz="quarter" idx="11"/>
          </p:nvPr>
        </p:nvSpPr>
        <p:spPr/>
        <p:txBody>
          <a:bodyPr/>
          <a:p>
            <a:pPr lvl="0" fontAlgn="base"/>
            <a:endParaRPr lang="zh-CN" altLang="en-US" strike="noStrike" noProof="1">
              <a:latin typeface="Arial" panose="02080604020202020204" pitchFamily="34" charset="0"/>
            </a:endParaRPr>
          </a:p>
        </p:txBody>
      </p:sp>
      <p:sp>
        <p:nvSpPr>
          <p:cNvPr id="7" name="灯片编号占位符 6"/>
          <p:cNvSpPr>
            <a:spLocks noGrp="true"/>
          </p:cNvSpPr>
          <p:nvPr>
            <p:ph type="sldNum" sz="quarter" idx="12"/>
          </p:nvPr>
        </p:nvSpPr>
        <p:spPr/>
        <p:txBody>
          <a:bodyPr/>
          <a:p>
            <a:pPr lvl="0" fontAlgn="base"/>
            <a:fld id="{9A0DB2DC-4C9A-4742-B13C-FB6460FD3503}" type="slidenum">
              <a:rPr lang="zh-CN" altLang="en-US" strike="noStrike" noProof="1">
                <a:latin typeface="Arial" panose="02080604020202020204" pitchFamily="34" charset="0"/>
                <a:ea typeface="宋体" pitchFamily="2" charset="-122"/>
                <a:cs typeface="+mn-cs"/>
              </a:rPr>
            </a:fld>
            <a:endParaRPr lang="zh-CN" altLang="en-US" strike="noStrike" noProof="1">
              <a:latin typeface="Arial" panose="02080604020202020204" pitchFamily="34" charset="0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true"/>
          </p:cNvSpPr>
          <p:nvPr>
            <p:ph type="title"/>
          </p:nvPr>
        </p:nvSpPr>
        <p:spPr>
          <a:xfrm>
            <a:off x="629841" y="457200"/>
            <a:ext cx="3124012" cy="1600200"/>
          </a:xfrm>
        </p:spPr>
        <p:txBody>
          <a:bodyPr anchor="b"/>
          <a:lstStyle>
            <a:lvl1pPr>
              <a:defRPr sz="24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图片占位符 2"/>
          <p:cNvSpPr>
            <a:spLocks noGrp="true"/>
          </p:cNvSpPr>
          <p:nvPr>
            <p:ph type="pic" idx="1"/>
          </p:nvPr>
        </p:nvSpPr>
        <p:spPr>
          <a:xfrm>
            <a:off x="3887391" y="457201"/>
            <a:ext cx="4629150" cy="540385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fontAlgn="base"/>
            <a:endParaRPr lang="zh-CN" altLang="en-US" strike="noStrike" noProof="1"/>
          </a:p>
        </p:txBody>
      </p:sp>
      <p:sp>
        <p:nvSpPr>
          <p:cNvPr id="4" name="文本占位符 3"/>
          <p:cNvSpPr>
            <a:spLocks noGrp="true"/>
          </p:cNvSpPr>
          <p:nvPr>
            <p:ph type="body" sz="half" idx="2"/>
          </p:nvPr>
        </p:nvSpPr>
        <p:spPr>
          <a:xfrm>
            <a:off x="629841" y="2057400"/>
            <a:ext cx="3124012" cy="3811588"/>
          </a:xfrm>
        </p:spPr>
        <p:txBody>
          <a:bodyPr/>
          <a:lstStyle>
            <a:lvl1pPr marL="0" indent="0">
              <a:buNone/>
              <a:defRPr sz="1500"/>
            </a:lvl1pPr>
            <a:lvl2pPr marL="342900" indent="0">
              <a:buNone/>
              <a:defRPr sz="1350"/>
            </a:lvl2pPr>
            <a:lvl3pPr marL="685800" indent="0">
              <a:buNone/>
              <a:defRPr sz="1200"/>
            </a:lvl3pPr>
            <a:lvl4pPr marL="1028700" indent="0">
              <a:buNone/>
              <a:defRPr sz="1050"/>
            </a:lvl4pPr>
            <a:lvl5pPr marL="1371600" indent="0">
              <a:buNone/>
              <a:defRPr sz="1050"/>
            </a:lvl5pPr>
            <a:lvl6pPr marL="1714500" indent="0">
              <a:buNone/>
              <a:defRPr sz="1050"/>
            </a:lvl6pPr>
            <a:lvl7pPr marL="2057400" indent="0">
              <a:buNone/>
              <a:defRPr sz="1050"/>
            </a:lvl7pPr>
            <a:lvl8pPr marL="2400300" indent="0">
              <a:buNone/>
              <a:defRPr sz="1050"/>
            </a:lvl8pPr>
            <a:lvl9pPr marL="2743200" indent="0">
              <a:buNone/>
              <a:defRPr sz="105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5" name="日期占位符 4"/>
          <p:cNvSpPr>
            <a:spLocks noGrp="true"/>
          </p:cNvSpPr>
          <p:nvPr>
            <p:ph type="dt" sz="half" idx="10"/>
          </p:nvPr>
        </p:nvSpPr>
        <p:spPr/>
        <p:txBody>
          <a:bodyPr/>
          <a:p>
            <a:pPr lvl="0" fontAlgn="base"/>
            <a:endParaRPr lang="zh-CN" altLang="en-US" strike="noStrike" noProof="1">
              <a:latin typeface="Arial" panose="02080604020202020204" pitchFamily="34" charset="0"/>
            </a:endParaRPr>
          </a:p>
        </p:txBody>
      </p:sp>
      <p:sp>
        <p:nvSpPr>
          <p:cNvPr id="6" name="页脚占位符 5"/>
          <p:cNvSpPr>
            <a:spLocks noGrp="true"/>
          </p:cNvSpPr>
          <p:nvPr>
            <p:ph type="ftr" sz="quarter" idx="11"/>
          </p:nvPr>
        </p:nvSpPr>
        <p:spPr/>
        <p:txBody>
          <a:bodyPr/>
          <a:p>
            <a:pPr lvl="0" fontAlgn="base"/>
            <a:endParaRPr lang="zh-CN" altLang="en-US" strike="noStrike" noProof="1">
              <a:latin typeface="Arial" panose="02080604020202020204" pitchFamily="34" charset="0"/>
            </a:endParaRPr>
          </a:p>
        </p:txBody>
      </p:sp>
      <p:sp>
        <p:nvSpPr>
          <p:cNvPr id="7" name="灯片编号占位符 6"/>
          <p:cNvSpPr>
            <a:spLocks noGrp="true"/>
          </p:cNvSpPr>
          <p:nvPr>
            <p:ph type="sldNum" sz="quarter" idx="12"/>
          </p:nvPr>
        </p:nvSpPr>
        <p:spPr/>
        <p:txBody>
          <a:bodyPr/>
          <a:p>
            <a:pPr lvl="0" fontAlgn="base"/>
            <a:fld id="{9A0DB2DC-4C9A-4742-B13C-FB6460FD3503}" type="slidenum">
              <a:rPr lang="zh-CN" altLang="en-US" strike="noStrike" noProof="1">
                <a:latin typeface="Arial" panose="02080604020202020204" pitchFamily="34" charset="0"/>
                <a:ea typeface="宋体" pitchFamily="2" charset="-122"/>
                <a:cs typeface="+mn-cs"/>
              </a:rPr>
            </a:fld>
            <a:endParaRPr lang="zh-CN" altLang="en-US" strike="noStrike" noProof="1">
              <a:latin typeface="Arial" panose="02080604020202020204" pitchFamily="34" charset="0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20.xml"/><Relationship Id="rId8" Type="http://schemas.openxmlformats.org/officeDocument/2006/relationships/slideLayout" Target="../slideLayouts/slideLayout19.xml"/><Relationship Id="rId7" Type="http://schemas.openxmlformats.org/officeDocument/2006/relationships/slideLayout" Target="../slideLayouts/slideLayout18.xml"/><Relationship Id="rId6" Type="http://schemas.openxmlformats.org/officeDocument/2006/relationships/slideLayout" Target="../slideLayouts/slideLayout17.xml"/><Relationship Id="rId5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5.xml"/><Relationship Id="rId3" Type="http://schemas.openxmlformats.org/officeDocument/2006/relationships/slideLayout" Target="../slideLayouts/slideLayout14.xml"/><Relationship Id="rId2" Type="http://schemas.openxmlformats.org/officeDocument/2006/relationships/slideLayout" Target="../slideLayouts/slideLayout13.xml"/><Relationship Id="rId12" Type="http://schemas.openxmlformats.org/officeDocument/2006/relationships/theme" Target="../theme/theme2.xml"/><Relationship Id="rId11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1.xml"/><Relationship Id="rId1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1026" name="标题 1025"/>
          <p:cNvSpPr>
            <a:spLocks noGrp="true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 anchorCtr="false"/>
          <a:p>
            <a:pPr lvl="0"/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1027" name="文本占位符 1026"/>
          <p:cNvSpPr>
            <a:spLocks noGrp="true"/>
          </p:cNvSpPr>
          <p:nvPr>
            <p:ph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</a:ln>
        </p:spPr>
        <p:txBody>
          <a:bodyPr anchor="t" anchorCtr="false"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1028" name="日期占位符 1027"/>
          <p:cNvSpPr>
            <a:spLocks noGrp="true"/>
          </p:cNvSpPr>
          <p:nvPr>
            <p:ph type="dt" sz="half" idx="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>
              <a:defRPr sz="1400"/>
            </a:lvl1pPr>
          </a:lstStyle>
          <a:p>
            <a:pPr lvl="0" fontAlgn="base"/>
            <a:endParaRPr lang="zh-CN" altLang="en-US" strike="noStrike" noProof="1">
              <a:latin typeface="Arial" panose="02080604020202020204" pitchFamily="34" charset="0"/>
            </a:endParaRPr>
          </a:p>
        </p:txBody>
      </p:sp>
      <p:sp>
        <p:nvSpPr>
          <p:cNvPr id="1029" name="页脚占位符 1028"/>
          <p:cNvSpPr>
            <a:spLocks noGrp="true"/>
          </p:cNvSpPr>
          <p:nvPr>
            <p:ph type="ftr" sz="quarter" idx="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ctr">
              <a:defRPr sz="1400"/>
            </a:lvl1pPr>
          </a:lstStyle>
          <a:p>
            <a:pPr lvl="0" fontAlgn="base"/>
            <a:endParaRPr lang="zh-CN" altLang="en-US" strike="noStrike" noProof="1">
              <a:latin typeface="Arial" panose="02080604020202020204" pitchFamily="34" charset="0"/>
            </a:endParaRPr>
          </a:p>
        </p:txBody>
      </p:sp>
      <p:sp>
        <p:nvSpPr>
          <p:cNvPr id="1030" name="灯片编号占位符 1029"/>
          <p:cNvSpPr>
            <a:spLocks noGrp="true"/>
          </p:cNvSpPr>
          <p:nvPr>
            <p:ph type="sldNum" sz="quarter" idx="4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r">
              <a:defRPr sz="1400"/>
            </a:lvl1pPr>
          </a:lstStyle>
          <a:p>
            <a:pPr lvl="0" fontAlgn="base"/>
            <a:fld id="{9A0DB2DC-4C9A-4742-B13C-FB6460FD3503}" type="slidenum">
              <a:rPr lang="zh-CN" altLang="en-US" strike="noStrike" noProof="1">
                <a:latin typeface="Arial" panose="02080604020202020204" pitchFamily="34" charset="0"/>
                <a:ea typeface="宋体" pitchFamily="2" charset="-122"/>
                <a:cs typeface="+mn-cs"/>
              </a:rPr>
            </a:fld>
            <a:endParaRPr lang="zh-CN" altLang="en-US" strike="noStrike" noProof="1">
              <a:latin typeface="Arial" panose="0208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marL="0" lvl="0" indent="0" algn="ctr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4400" b="0" i="0" u="none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42900" lvl="0" indent="-3429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32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lvl="1" indent="-28575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lvl="2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lvl="3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lvl="4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lvl="5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971800" lvl="6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429000" lvl="7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886200" lvl="8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lvl="1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80604020202020204" pitchFamily="34" charset="0"/>
          <a:ea typeface="宋体" pitchFamily="2" charset="-122"/>
          <a:cs typeface="+mn-cs"/>
        </a:defRPr>
      </a:lvl2pPr>
      <a:lvl3pPr marL="914400" lvl="2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80604020202020204" pitchFamily="34" charset="0"/>
          <a:ea typeface="宋体" pitchFamily="2" charset="-122"/>
          <a:cs typeface="+mn-cs"/>
        </a:defRPr>
      </a:lvl3pPr>
      <a:lvl4pPr marL="1371600" lvl="3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80604020202020204" pitchFamily="34" charset="0"/>
          <a:ea typeface="宋体" pitchFamily="2" charset="-122"/>
          <a:cs typeface="+mn-cs"/>
        </a:defRPr>
      </a:lvl4pPr>
      <a:lvl5pPr marL="1828800" lvl="4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80604020202020204" pitchFamily="34" charset="0"/>
          <a:ea typeface="宋体" pitchFamily="2" charset="-122"/>
          <a:cs typeface="+mn-cs"/>
        </a:defRPr>
      </a:lvl5pPr>
      <a:lvl6pPr marL="2286000" lvl="5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80604020202020204" pitchFamily="34" charset="0"/>
          <a:ea typeface="宋体" pitchFamily="2" charset="-122"/>
          <a:cs typeface="+mn-cs"/>
        </a:defRPr>
      </a:lvl6pPr>
      <a:lvl7pPr marL="2743200" lvl="6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80604020202020204" pitchFamily="34" charset="0"/>
          <a:ea typeface="宋体" pitchFamily="2" charset="-122"/>
          <a:cs typeface="+mn-cs"/>
        </a:defRPr>
      </a:lvl7pPr>
      <a:lvl8pPr marL="3200400" lvl="7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80604020202020204" pitchFamily="34" charset="0"/>
          <a:ea typeface="宋体" pitchFamily="2" charset="-122"/>
          <a:cs typeface="+mn-cs"/>
        </a:defRPr>
      </a:lvl8pPr>
      <a:lvl9pPr marL="3657600" lvl="8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80604020202020204" pitchFamily="34" charset="0"/>
          <a:ea typeface="宋体" pitchFamily="2" charset="-122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1026" name="标题 1025"/>
          <p:cNvSpPr>
            <a:spLocks noGrp="true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 anchorCtr="false"/>
          <a:p>
            <a:pPr lvl="0"/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1027" name="文本占位符 1026"/>
          <p:cNvSpPr>
            <a:spLocks noGrp="true"/>
          </p:cNvSpPr>
          <p:nvPr>
            <p:ph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</a:ln>
        </p:spPr>
        <p:txBody>
          <a:bodyPr anchor="t" anchorCtr="false"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1028" name="日期占位符 1027"/>
          <p:cNvSpPr>
            <a:spLocks noGrp="true"/>
          </p:cNvSpPr>
          <p:nvPr>
            <p:ph type="dt" sz="half" idx="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>
              <a:defRPr sz="1400"/>
            </a:lvl1pPr>
          </a:lstStyle>
          <a:p>
            <a:pPr lvl="0" fontAlgn="base"/>
            <a:endParaRPr lang="zh-CN" altLang="en-US" strike="noStrike" noProof="1">
              <a:latin typeface="Arial" panose="02080604020202020204" pitchFamily="34" charset="0"/>
            </a:endParaRPr>
          </a:p>
        </p:txBody>
      </p:sp>
      <p:sp>
        <p:nvSpPr>
          <p:cNvPr id="1029" name="页脚占位符 1028"/>
          <p:cNvSpPr>
            <a:spLocks noGrp="true"/>
          </p:cNvSpPr>
          <p:nvPr>
            <p:ph type="ftr" sz="quarter" idx="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ctr">
              <a:defRPr sz="1400"/>
            </a:lvl1pPr>
          </a:lstStyle>
          <a:p>
            <a:pPr lvl="0" fontAlgn="base"/>
            <a:endParaRPr lang="zh-CN" altLang="en-US" strike="noStrike" noProof="1">
              <a:latin typeface="Arial" panose="02080604020202020204" pitchFamily="34" charset="0"/>
            </a:endParaRPr>
          </a:p>
        </p:txBody>
      </p:sp>
      <p:sp>
        <p:nvSpPr>
          <p:cNvPr id="1030" name="灯片编号占位符 1029"/>
          <p:cNvSpPr>
            <a:spLocks noGrp="true"/>
          </p:cNvSpPr>
          <p:nvPr>
            <p:ph type="sldNum" sz="quarter" idx="4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r">
              <a:defRPr sz="1400"/>
            </a:lvl1pPr>
          </a:lstStyle>
          <a:p>
            <a:pPr lvl="0" fontAlgn="base"/>
            <a:fld id="{9A0DB2DC-4C9A-4742-B13C-FB6460FD3503}" type="slidenum">
              <a:rPr lang="zh-CN" altLang="en-US" strike="noStrike" noProof="1">
                <a:latin typeface="Arial" panose="02080604020202020204" pitchFamily="34" charset="0"/>
                <a:ea typeface="宋体" pitchFamily="2" charset="-122"/>
                <a:cs typeface="+mn-cs"/>
              </a:rPr>
            </a:fld>
            <a:endParaRPr lang="zh-CN" altLang="en-US" strike="noStrike" noProof="1">
              <a:latin typeface="Arial" panose="0208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lvl1pPr marL="0" lvl="0" indent="0" algn="ctr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4400" b="0" i="0" u="none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42900" lvl="0" indent="-3429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32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lvl="1" indent="-28575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lvl="2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lvl="3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lvl="4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lvl="5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971800" lvl="6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429000" lvl="7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886200" lvl="8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lvl="1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80604020202020204" pitchFamily="34" charset="0"/>
          <a:ea typeface="宋体" pitchFamily="2" charset="-122"/>
          <a:cs typeface="+mn-cs"/>
        </a:defRPr>
      </a:lvl2pPr>
      <a:lvl3pPr marL="914400" lvl="2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80604020202020204" pitchFamily="34" charset="0"/>
          <a:ea typeface="宋体" pitchFamily="2" charset="-122"/>
          <a:cs typeface="+mn-cs"/>
        </a:defRPr>
      </a:lvl3pPr>
      <a:lvl4pPr marL="1371600" lvl="3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80604020202020204" pitchFamily="34" charset="0"/>
          <a:ea typeface="宋体" pitchFamily="2" charset="-122"/>
          <a:cs typeface="+mn-cs"/>
        </a:defRPr>
      </a:lvl4pPr>
      <a:lvl5pPr marL="1828800" lvl="4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80604020202020204" pitchFamily="34" charset="0"/>
          <a:ea typeface="宋体" pitchFamily="2" charset="-122"/>
          <a:cs typeface="+mn-cs"/>
        </a:defRPr>
      </a:lvl5pPr>
      <a:lvl6pPr marL="2286000" lvl="5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80604020202020204" pitchFamily="34" charset="0"/>
          <a:ea typeface="宋体" pitchFamily="2" charset="-122"/>
          <a:cs typeface="+mn-cs"/>
        </a:defRPr>
      </a:lvl6pPr>
      <a:lvl7pPr marL="2743200" lvl="6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80604020202020204" pitchFamily="34" charset="0"/>
          <a:ea typeface="宋体" pitchFamily="2" charset="-122"/>
          <a:cs typeface="+mn-cs"/>
        </a:defRPr>
      </a:lvl7pPr>
      <a:lvl8pPr marL="3200400" lvl="7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80604020202020204" pitchFamily="34" charset="0"/>
          <a:ea typeface="宋体" pitchFamily="2" charset="-122"/>
          <a:cs typeface="+mn-cs"/>
        </a:defRPr>
      </a:lvl8pPr>
      <a:lvl9pPr marL="3657600" lvl="8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80604020202020204" pitchFamily="34" charset="0"/>
          <a:ea typeface="宋体" pitchFamily="2" charset="-122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13.xml"/><Relationship Id="rId3" Type="http://schemas.openxmlformats.org/officeDocument/2006/relationships/tags" Target="../tags/tag2.xml"/><Relationship Id="rId2" Type="http://schemas.openxmlformats.org/officeDocument/2006/relationships/tags" Target="../tags/tag1.xml"/><Relationship Id="rId1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tags" Target="../tags/tag4.xml"/><Relationship Id="rId2" Type="http://schemas.openxmlformats.org/officeDocument/2006/relationships/tags" Target="../tags/tag3.xml"/><Relationship Id="rId1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tags" Target="../tags/tag6.xml"/><Relationship Id="rId2" Type="http://schemas.openxmlformats.org/officeDocument/2006/relationships/tags" Target="../tags/tag5.xml"/><Relationship Id="rId1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灯片编号占位符 2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fld id="{EEC0CF1F-BE9A-45F0-96D6-3AE249A8D9B4}" type="slidenum">
              <a:rPr kumimoji="0" lang="zh-CN" altLang="en-US" sz="845" b="0" i="0" u="none" strike="noStrike" kern="1200" cap="none" spc="0" normalizeH="0" baseline="0" noProof="1" smtClean="0">
                <a:solidFill>
                  <a:schemeClr val="tx1"/>
                </a:solidFill>
                <a:latin typeface="Arial" panose="02080604020202020204" pitchFamily="34" charset="0"/>
                <a:ea typeface="宋体" pitchFamily="2" charset="-122"/>
                <a:cs typeface="+mn-cs"/>
              </a:rPr>
            </a:fld>
            <a:endParaRPr kumimoji="0" lang="zh-CN" altLang="en-US" sz="845" b="0" i="0" u="none" strike="noStrike" kern="1200" cap="none" spc="0" normalizeH="0" baseline="0" noProof="1">
              <a:solidFill>
                <a:schemeClr val="tx1"/>
              </a:solidFill>
              <a:latin typeface="Arial" panose="02080604020202020204" pitchFamily="34" charset="0"/>
              <a:ea typeface="宋体" pitchFamily="2" charset="-122"/>
              <a:cs typeface="+mn-cs"/>
            </a:endParaRPr>
          </a:p>
        </p:txBody>
      </p:sp>
      <p:sp>
        <p:nvSpPr>
          <p:cNvPr id="25" name="文本框 24"/>
          <p:cNvSpPr txBox="true"/>
          <p:nvPr/>
        </p:nvSpPr>
        <p:spPr>
          <a:xfrm>
            <a:off x="611505" y="404495"/>
            <a:ext cx="7006590" cy="424180"/>
          </a:xfrm>
          <a:prstGeom prst="rect">
            <a:avLst/>
          </a:prstGeom>
          <a:noFill/>
        </p:spPr>
        <p:txBody>
          <a:bodyPr wrap="square" lIns="89212" tIns="44606" rIns="89212" bIns="44606" rtlCol="0">
            <a:spAutoFit/>
          </a:bodyPr>
          <a:lstStyle>
            <a:defPPr>
              <a:defRPr lang="zh-CN"/>
            </a:defPPr>
            <a:lvl1pPr>
              <a:defRPr sz="3200" b="1">
                <a:solidFill>
                  <a:srgbClr val="17375E"/>
                </a:solidFill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pPr fontAlgn="base"/>
            <a:r>
              <a:rPr lang="en-US" altLang="zh-CN" sz="2175" strike="noStrike" noProof="1" dirty="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+mn-cs"/>
              </a:rPr>
              <a:t>[大学城地区]法定图则09-08地块规划调整示意图</a:t>
            </a:r>
            <a:endParaRPr lang="en-US" altLang="zh-CN" sz="2175" strike="noStrike" noProof="1" dirty="0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  <a:cs typeface="+mn-cs"/>
            </a:endParaRPr>
          </a:p>
        </p:txBody>
      </p:sp>
      <p:sp>
        <p:nvSpPr>
          <p:cNvPr id="26" name="文本框 5"/>
          <p:cNvSpPr txBox="true"/>
          <p:nvPr/>
        </p:nvSpPr>
        <p:spPr>
          <a:xfrm>
            <a:off x="-23812" y="452438"/>
            <a:ext cx="693738" cy="423863"/>
          </a:xfrm>
          <a:prstGeom prst="rect">
            <a:avLst/>
          </a:prstGeom>
          <a:noFill/>
        </p:spPr>
        <p:txBody>
          <a:bodyPr wrap="square" lIns="89212" tIns="44606" rIns="89212" bIns="44606" rtlCol="0">
            <a:spAutoFit/>
          </a:bodyPr>
          <a:lstStyle>
            <a:defPPr>
              <a:defRPr lang="zh-CN"/>
            </a:defPPr>
            <a:lvl1pPr>
              <a:defRPr sz="3200" b="1">
                <a:solidFill>
                  <a:srgbClr val="17375E"/>
                </a:solidFill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pPr fontAlgn="base"/>
            <a:r>
              <a:rPr lang="en-US" altLang="zh-CN" sz="2175" strike="noStrike" noProof="1" dirty="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  <a:cs typeface="+mn-cs"/>
              </a:rPr>
              <a:t>4.3</a:t>
            </a:r>
            <a:endParaRPr lang="zh-CN" altLang="en-US" sz="2175" strike="noStrike" noProof="1" dirty="0">
              <a:solidFill>
                <a:schemeClr val="bg1"/>
              </a:solidFill>
            </a:endParaRPr>
          </a:p>
        </p:txBody>
      </p:sp>
      <p:pic>
        <p:nvPicPr>
          <p:cNvPr id="6" name="图片 5"/>
          <p:cNvPicPr>
            <a:picLocks noChangeAspect="true"/>
          </p:cNvPicPr>
          <p:nvPr/>
        </p:nvPicPr>
        <p:blipFill>
          <a:blip r:embed="rId1"/>
          <a:srcRect l="28665" t="19811" r="19748" b="4306"/>
          <a:stretch>
            <a:fillRect/>
          </a:stretch>
        </p:blipFill>
        <p:spPr>
          <a:xfrm>
            <a:off x="467360" y="1196340"/>
            <a:ext cx="3691255" cy="3151505"/>
          </a:xfrm>
          <a:prstGeom prst="rect">
            <a:avLst/>
          </a:prstGeom>
        </p:spPr>
      </p:pic>
      <p:sp>
        <p:nvSpPr>
          <p:cNvPr id="9" name="文本框 8"/>
          <p:cNvSpPr txBox="true"/>
          <p:nvPr/>
        </p:nvSpPr>
        <p:spPr>
          <a:xfrm>
            <a:off x="1475740" y="2492375"/>
            <a:ext cx="1154430" cy="33718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r>
              <a:rPr sz="1600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09-08地块</a:t>
            </a:r>
            <a:endParaRPr lang="zh-CN" altLang="en-US"/>
          </a:p>
        </p:txBody>
      </p:sp>
      <p:pic>
        <p:nvPicPr>
          <p:cNvPr id="2" name="图片 1"/>
          <p:cNvPicPr>
            <a:picLocks noChangeAspect="true"/>
          </p:cNvPicPr>
          <p:nvPr/>
        </p:nvPicPr>
        <p:blipFill>
          <a:blip r:embed="rId1"/>
          <a:srcRect l="28665" t="19811" r="19748" b="4306"/>
          <a:stretch>
            <a:fillRect/>
          </a:stretch>
        </p:blipFill>
        <p:spPr>
          <a:xfrm>
            <a:off x="4787900" y="1196340"/>
            <a:ext cx="3691255" cy="3151505"/>
          </a:xfrm>
          <a:prstGeom prst="rect">
            <a:avLst/>
          </a:prstGeom>
        </p:spPr>
      </p:pic>
      <p:sp>
        <p:nvSpPr>
          <p:cNvPr id="4" name="文本框 3"/>
          <p:cNvSpPr txBox="true"/>
          <p:nvPr/>
        </p:nvSpPr>
        <p:spPr>
          <a:xfrm>
            <a:off x="5723890" y="2492375"/>
            <a:ext cx="1154430" cy="33718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r>
              <a:rPr sz="1600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09-08地块</a:t>
            </a:r>
            <a:endParaRPr lang="zh-CN" altLang="en-US"/>
          </a:p>
        </p:txBody>
      </p:sp>
      <p:graphicFrame>
        <p:nvGraphicFramePr>
          <p:cNvPr id="5" name="表格 4"/>
          <p:cNvGraphicFramePr/>
          <p:nvPr>
            <p:custDataLst>
              <p:tags r:id="rId2"/>
            </p:custDataLst>
          </p:nvPr>
        </p:nvGraphicFramePr>
        <p:xfrm>
          <a:off x="1331595" y="4580890"/>
          <a:ext cx="6961505" cy="899160"/>
        </p:xfrm>
        <a:graphic>
          <a:graphicData uri="http://schemas.openxmlformats.org/drawingml/2006/table">
            <a:tbl>
              <a:tblPr firstRow="true" bandRow="true">
                <a:tableStyleId>{5C22544A-7EE6-4342-B048-85BDC9FD1C3A}</a:tableStyleId>
              </a:tblPr>
              <a:tblGrid>
                <a:gridCol w="994410"/>
                <a:gridCol w="994410"/>
                <a:gridCol w="994410"/>
                <a:gridCol w="1275715"/>
                <a:gridCol w="788035"/>
                <a:gridCol w="1135380"/>
                <a:gridCol w="779145"/>
              </a:tblGrid>
              <a:tr h="381000">
                <a:tc>
                  <a:txBody>
                    <a:bodyPr/>
                    <a:p>
                      <a:pPr algn="ctr">
                        <a:buNone/>
                      </a:pPr>
                      <a:r>
                        <a:rPr sz="1400" b="0" dirty="0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地块编号</a:t>
                      </a:r>
                      <a:endParaRPr sz="1400" b="0" dirty="0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anchor="ctr" anchorCtr="false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ctr">
                        <a:buClrTx/>
                        <a:buSzTx/>
                        <a:buFontTx/>
                        <a:buNone/>
                      </a:pPr>
                      <a:r>
                        <a:rPr sz="1400" b="0" dirty="0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用地代码</a:t>
                      </a:r>
                      <a:endParaRPr sz="1400" b="0" dirty="0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anchor="ctr" anchorCtr="false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ctr">
                        <a:buClrTx/>
                        <a:buSzTx/>
                        <a:buFontTx/>
                        <a:buNone/>
                      </a:pPr>
                      <a:r>
                        <a:rPr sz="1400" b="0" dirty="0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用地性质</a:t>
                      </a:r>
                      <a:endParaRPr sz="1400" b="0" dirty="0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anchor="ctr" anchorCtr="false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ctr">
                        <a:buClrTx/>
                        <a:buSzTx/>
                        <a:buFontTx/>
                        <a:buNone/>
                      </a:pPr>
                      <a:r>
                        <a:rPr sz="1400" b="0" dirty="0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用地面积（㎡）</a:t>
                      </a:r>
                      <a:endParaRPr sz="1400" b="0" dirty="0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anchor="ctr" anchorCtr="false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ctr">
                        <a:buClrTx/>
                        <a:buSzTx/>
                        <a:buFontTx/>
                        <a:buNone/>
                      </a:pPr>
                      <a:r>
                        <a:rPr sz="1400" b="0" dirty="0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容积率</a:t>
                      </a:r>
                      <a:endParaRPr sz="1400" b="0" dirty="0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anchor="ctr" anchorCtr="false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ctr">
                        <a:buClrTx/>
                        <a:buSzTx/>
                        <a:buFontTx/>
                        <a:buNone/>
                      </a:pPr>
                      <a:r>
                        <a:rPr sz="1400" b="0" dirty="0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配套设施</a:t>
                      </a:r>
                      <a:endParaRPr sz="1400" b="0" dirty="0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anchor="ctr" anchorCtr="false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ctr">
                        <a:buClrTx/>
                        <a:buSzTx/>
                        <a:buFontTx/>
                        <a:buNone/>
                      </a:pPr>
                      <a:r>
                        <a:rPr sz="1400" b="0" dirty="0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备注</a:t>
                      </a:r>
                      <a:endParaRPr sz="1400" b="0" dirty="0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anchor="ctr" anchorCtr="false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</a:tr>
              <a:tr h="518160">
                <a:tc>
                  <a:txBody>
                    <a:bodyPr/>
                    <a:p>
                      <a:pPr algn="ctr">
                        <a:buClrTx/>
                        <a:buSzTx/>
                        <a:buFontTx/>
                        <a:buNone/>
                      </a:pPr>
                      <a:r>
                        <a:rPr sz="1400" dirty="0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09-08</a:t>
                      </a:r>
                      <a:endParaRPr sz="1400" dirty="0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anchor="ctr" anchorCtr="false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ctr">
                        <a:buClrTx/>
                        <a:buSzTx/>
                        <a:buFontTx/>
                        <a:buNone/>
                      </a:pPr>
                      <a:r>
                        <a:rPr sz="1400" dirty="0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GIC5</a:t>
                      </a:r>
                      <a:endParaRPr sz="1400" dirty="0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anchor="ctr" anchorCtr="false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ctr">
                        <a:buClrTx/>
                        <a:buSzTx/>
                        <a:buFontTx/>
                        <a:buNone/>
                      </a:pPr>
                      <a:r>
                        <a:rPr sz="1400" dirty="0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教育设施用地</a:t>
                      </a:r>
                      <a:endParaRPr sz="1400" dirty="0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anchor="ctr" anchorCtr="false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ctr">
                        <a:buClrTx/>
                        <a:buSzTx/>
                        <a:buFontTx/>
                        <a:buNone/>
                      </a:pPr>
                      <a:r>
                        <a:rPr sz="1400" dirty="0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247733</a:t>
                      </a:r>
                      <a:endParaRPr sz="1400" dirty="0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anchor="ctr" anchorCtr="false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ctr">
                        <a:buClrTx/>
                        <a:buSzTx/>
                        <a:buFontTx/>
                        <a:buNone/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——</a:t>
                      </a:r>
                      <a:endParaRPr lang="en-US" sz="1400" dirty="0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anchor="ctr" anchorCtr="false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ctr">
                        <a:buClrTx/>
                        <a:buSzTx/>
                        <a:buFontTx/>
                        <a:buNone/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——</a:t>
                      </a:r>
                      <a:endParaRPr lang="en-US" sz="1400" dirty="0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anchor="ctr" anchorCtr="false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ctr">
                        <a:buClrTx/>
                        <a:buSzTx/>
                        <a:buFontTx/>
                        <a:buNone/>
                      </a:pPr>
                      <a:r>
                        <a:rPr lang="zh-CN" sz="1400" dirty="0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规划</a:t>
                      </a:r>
                      <a:endParaRPr lang="zh-CN" sz="1400" dirty="0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anchor="ctr" anchorCtr="false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7" name="表格 6"/>
          <p:cNvGraphicFramePr/>
          <p:nvPr>
            <p:custDataLst>
              <p:tags r:id="rId3"/>
            </p:custDataLst>
          </p:nvPr>
        </p:nvGraphicFramePr>
        <p:xfrm>
          <a:off x="1331595" y="5589270"/>
          <a:ext cx="6961505" cy="899160"/>
        </p:xfrm>
        <a:graphic>
          <a:graphicData uri="http://schemas.openxmlformats.org/drawingml/2006/table">
            <a:tbl>
              <a:tblPr firstRow="true" bandRow="true">
                <a:tableStyleId>{5C22544A-7EE6-4342-B048-85BDC9FD1C3A}</a:tableStyleId>
              </a:tblPr>
              <a:tblGrid>
                <a:gridCol w="994410"/>
                <a:gridCol w="994410"/>
                <a:gridCol w="994410"/>
                <a:gridCol w="1275715"/>
                <a:gridCol w="788035"/>
                <a:gridCol w="1135380"/>
                <a:gridCol w="779145"/>
              </a:tblGrid>
              <a:tr h="381000">
                <a:tc>
                  <a:txBody>
                    <a:bodyPr/>
                    <a:p>
                      <a:pPr algn="ctr">
                        <a:buNone/>
                      </a:pPr>
                      <a:r>
                        <a:rPr sz="1400" b="0" dirty="0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地块编号</a:t>
                      </a:r>
                      <a:endParaRPr sz="1400" b="0" dirty="0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anchor="ctr" anchorCtr="false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ctr">
                        <a:buClrTx/>
                        <a:buSzTx/>
                        <a:buFontTx/>
                        <a:buNone/>
                      </a:pPr>
                      <a:r>
                        <a:rPr sz="1400" b="0" dirty="0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用地代码</a:t>
                      </a:r>
                      <a:endParaRPr sz="1400" b="0" dirty="0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anchor="ctr" anchorCtr="false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ctr">
                        <a:buClrTx/>
                        <a:buSzTx/>
                        <a:buFontTx/>
                        <a:buNone/>
                      </a:pPr>
                      <a:r>
                        <a:rPr sz="1400" b="0" dirty="0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用地性质</a:t>
                      </a:r>
                      <a:endParaRPr sz="1400" b="0" dirty="0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anchor="ctr" anchorCtr="false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ctr">
                        <a:buClrTx/>
                        <a:buSzTx/>
                        <a:buFontTx/>
                        <a:buNone/>
                      </a:pPr>
                      <a:r>
                        <a:rPr sz="1400" b="0" dirty="0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用地面积（㎡）</a:t>
                      </a:r>
                      <a:endParaRPr sz="1400" b="0" dirty="0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anchor="ctr" anchorCtr="false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ctr">
                        <a:buClrTx/>
                        <a:buSzTx/>
                        <a:buFontTx/>
                        <a:buNone/>
                      </a:pPr>
                      <a:r>
                        <a:rPr sz="1400" b="0" dirty="0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容积率</a:t>
                      </a:r>
                      <a:endParaRPr sz="1400" b="0" dirty="0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anchor="ctr" anchorCtr="false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ctr">
                        <a:buClrTx/>
                        <a:buSzTx/>
                        <a:buFontTx/>
                        <a:buNone/>
                      </a:pPr>
                      <a:r>
                        <a:rPr sz="1400" b="0" dirty="0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配套设施</a:t>
                      </a:r>
                      <a:endParaRPr sz="1400" b="0" dirty="0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anchor="ctr" anchorCtr="false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ctr">
                        <a:buClrTx/>
                        <a:buSzTx/>
                        <a:buFontTx/>
                        <a:buNone/>
                      </a:pPr>
                      <a:r>
                        <a:rPr sz="1400" b="0" dirty="0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备注</a:t>
                      </a:r>
                      <a:endParaRPr sz="1400" b="0" dirty="0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anchor="ctr" anchorCtr="false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</a:tr>
              <a:tr h="518160">
                <a:tc>
                  <a:txBody>
                    <a:bodyPr/>
                    <a:p>
                      <a:pPr algn="ctr">
                        <a:buClrTx/>
                        <a:buSzTx/>
                        <a:buFontTx/>
                        <a:buNone/>
                      </a:pPr>
                      <a:r>
                        <a:rPr sz="1400" dirty="0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09-08</a:t>
                      </a:r>
                      <a:endParaRPr sz="1400" dirty="0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anchor="ctr" anchorCtr="false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ctr">
                        <a:buClrTx/>
                        <a:buSzTx/>
                        <a:buFontTx/>
                        <a:buNone/>
                      </a:pPr>
                      <a:r>
                        <a:rPr sz="1400" dirty="0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GIC5</a:t>
                      </a:r>
                      <a:endParaRPr sz="1400" dirty="0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anchor="ctr" anchorCtr="false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ctr">
                        <a:buClrTx/>
                        <a:buSzTx/>
                        <a:buFontTx/>
                        <a:buNone/>
                      </a:pPr>
                      <a:r>
                        <a:rPr sz="1400" dirty="0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教育设施用地</a:t>
                      </a:r>
                      <a:endParaRPr sz="1400" dirty="0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anchor="ctr" anchorCtr="false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ctr">
                        <a:buClrTx/>
                        <a:buSzTx/>
                        <a:buFontTx/>
                        <a:buNone/>
                      </a:pPr>
                      <a:r>
                        <a:rPr sz="1400" dirty="0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247733</a:t>
                      </a:r>
                      <a:endParaRPr sz="1400" dirty="0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anchor="ctr" anchorCtr="false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ctr">
                        <a:buClrTx/>
                        <a:buSzTx/>
                        <a:buFontTx/>
                        <a:buNone/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——</a:t>
                      </a:r>
                      <a:endParaRPr lang="en-US" sz="1400" dirty="0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anchor="ctr" anchorCtr="false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ctr">
                        <a:buClrTx/>
                        <a:buSzTx/>
                        <a:buFontTx/>
                        <a:buNone/>
                      </a:pPr>
                      <a:r>
                        <a:rPr lang="zh-CN" altLang="en-US" sz="1400" dirty="0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幼儿园</a:t>
                      </a:r>
                      <a:endParaRPr lang="zh-CN" altLang="en-US" sz="1400" dirty="0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anchor="ctr" anchorCtr="false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ctr">
                        <a:buClrTx/>
                        <a:buSzTx/>
                        <a:buFontTx/>
                        <a:buNone/>
                      </a:pPr>
                      <a:r>
                        <a:rPr lang="zh-CN" sz="1400" dirty="0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规划</a:t>
                      </a:r>
                      <a:endParaRPr lang="zh-CN" sz="1400" dirty="0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anchor="ctr" anchorCtr="false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8" name="文本框 7"/>
          <p:cNvSpPr txBox="true"/>
          <p:nvPr/>
        </p:nvSpPr>
        <p:spPr>
          <a:xfrm>
            <a:off x="1979930" y="836295"/>
            <a:ext cx="796290" cy="33718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sz="1600" dirty="0">
                <a:latin typeface="微软雅黑" panose="020B0503020204020204" charset="-122"/>
                <a:ea typeface="微软雅黑" panose="020B0503020204020204" charset="-122"/>
              </a:rPr>
              <a:t>调整前</a:t>
            </a:r>
            <a:endParaRPr sz="1600" dirty="0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10" name="文本框 9"/>
          <p:cNvSpPr txBox="true"/>
          <p:nvPr/>
        </p:nvSpPr>
        <p:spPr>
          <a:xfrm>
            <a:off x="6156325" y="828675"/>
            <a:ext cx="796290" cy="33718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sz="1600" dirty="0">
                <a:latin typeface="微软雅黑" panose="020B0503020204020204" charset="-122"/>
                <a:ea typeface="微软雅黑" panose="020B0503020204020204" charset="-122"/>
              </a:rPr>
              <a:t>调整</a:t>
            </a:r>
            <a:r>
              <a:rPr lang="zh-CN" sz="1600" dirty="0">
                <a:latin typeface="微软雅黑" panose="020B0503020204020204" charset="-122"/>
                <a:ea typeface="微软雅黑" panose="020B0503020204020204" charset="-122"/>
              </a:rPr>
              <a:t>后</a:t>
            </a:r>
            <a:endParaRPr lang="zh-CN" sz="1600" dirty="0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11" name="文本框 10"/>
          <p:cNvSpPr txBox="true"/>
          <p:nvPr/>
        </p:nvSpPr>
        <p:spPr>
          <a:xfrm>
            <a:off x="395605" y="4861560"/>
            <a:ext cx="796290" cy="33718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sz="1600" dirty="0">
                <a:latin typeface="微软雅黑" panose="020B0503020204020204" charset="-122"/>
                <a:ea typeface="微软雅黑" panose="020B0503020204020204" charset="-122"/>
              </a:rPr>
              <a:t>调整前</a:t>
            </a:r>
            <a:endParaRPr sz="1600" dirty="0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12" name="文本框 11"/>
          <p:cNvSpPr txBox="true"/>
          <p:nvPr/>
        </p:nvSpPr>
        <p:spPr>
          <a:xfrm>
            <a:off x="395605" y="5949315"/>
            <a:ext cx="796290" cy="33718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sz="1600" dirty="0">
                <a:latin typeface="微软雅黑" panose="020B0503020204020204" charset="-122"/>
                <a:ea typeface="微软雅黑" panose="020B0503020204020204" charset="-122"/>
              </a:rPr>
              <a:t>调整</a:t>
            </a:r>
            <a:r>
              <a:rPr lang="zh-CN" sz="1600" dirty="0">
                <a:latin typeface="微软雅黑" panose="020B0503020204020204" charset="-122"/>
                <a:ea typeface="微软雅黑" panose="020B0503020204020204" charset="-122"/>
              </a:rPr>
              <a:t>后</a:t>
            </a:r>
            <a:endParaRPr lang="zh-CN" sz="1600" dirty="0">
              <a:latin typeface="微软雅黑" panose="020B0503020204020204" charset="-122"/>
              <a:ea typeface="微软雅黑" panose="020B0503020204020204" charset="-122"/>
            </a:endParaRPr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15" name="图片 14"/>
          <p:cNvPicPr>
            <a:picLocks noChangeAspect="true"/>
          </p:cNvPicPr>
          <p:nvPr/>
        </p:nvPicPr>
        <p:blipFill>
          <a:blip r:embed="rId1"/>
          <a:srcRect l="19756" t="9048" r="17484" b="9321"/>
          <a:stretch>
            <a:fillRect/>
          </a:stretch>
        </p:blipFill>
        <p:spPr>
          <a:xfrm>
            <a:off x="611505" y="1181100"/>
            <a:ext cx="3764280" cy="3105785"/>
          </a:xfrm>
          <a:prstGeom prst="rect">
            <a:avLst/>
          </a:prstGeom>
        </p:spPr>
      </p:pic>
      <p:pic>
        <p:nvPicPr>
          <p:cNvPr id="14" name="图片 13"/>
          <p:cNvPicPr>
            <a:picLocks noChangeAspect="true"/>
          </p:cNvPicPr>
          <p:nvPr/>
        </p:nvPicPr>
        <p:blipFill>
          <a:blip r:embed="rId1"/>
          <a:srcRect l="19756" t="9048" r="17484" b="9321"/>
          <a:stretch>
            <a:fillRect/>
          </a:stretch>
        </p:blipFill>
        <p:spPr>
          <a:xfrm>
            <a:off x="4672330" y="1165860"/>
            <a:ext cx="3764280" cy="3105785"/>
          </a:xfrm>
          <a:prstGeom prst="rect">
            <a:avLst/>
          </a:prstGeom>
        </p:spPr>
      </p:pic>
      <p:sp>
        <p:nvSpPr>
          <p:cNvPr id="3" name="灯片编号占位符 2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fld id="{EEC0CF1F-BE9A-45F0-96D6-3AE249A8D9B4}" type="slidenum">
              <a:rPr kumimoji="0" lang="zh-CN" altLang="en-US" sz="845" b="0" i="0" u="none" strike="noStrike" kern="1200" cap="none" spc="0" normalizeH="0" baseline="0" noProof="1" smtClean="0">
                <a:solidFill>
                  <a:schemeClr val="tx1"/>
                </a:solidFill>
                <a:latin typeface="Arial" panose="02080604020202020204" pitchFamily="34" charset="0"/>
                <a:ea typeface="宋体" pitchFamily="2" charset="-122"/>
                <a:cs typeface="+mn-cs"/>
              </a:rPr>
            </a:fld>
            <a:endParaRPr kumimoji="0" lang="zh-CN" altLang="en-US" sz="845" b="0" i="0" u="none" strike="noStrike" kern="1200" cap="none" spc="0" normalizeH="0" baseline="0" noProof="1">
              <a:solidFill>
                <a:schemeClr val="tx1"/>
              </a:solidFill>
              <a:latin typeface="Arial" panose="02080604020202020204" pitchFamily="34" charset="0"/>
              <a:ea typeface="宋体" pitchFamily="2" charset="-122"/>
              <a:cs typeface="+mn-cs"/>
            </a:endParaRPr>
          </a:p>
        </p:txBody>
      </p:sp>
      <p:sp>
        <p:nvSpPr>
          <p:cNvPr id="25" name="文本框 24"/>
          <p:cNvSpPr txBox="true"/>
          <p:nvPr/>
        </p:nvSpPr>
        <p:spPr>
          <a:xfrm>
            <a:off x="611505" y="404495"/>
            <a:ext cx="6739890" cy="424180"/>
          </a:xfrm>
          <a:prstGeom prst="rect">
            <a:avLst/>
          </a:prstGeom>
          <a:noFill/>
        </p:spPr>
        <p:txBody>
          <a:bodyPr wrap="square" lIns="89212" tIns="44606" rIns="89212" bIns="44606" rtlCol="0">
            <a:spAutoFit/>
          </a:bodyPr>
          <a:lstStyle>
            <a:defPPr>
              <a:defRPr lang="zh-CN"/>
            </a:defPPr>
            <a:lvl1pPr>
              <a:defRPr sz="3200" b="1">
                <a:solidFill>
                  <a:srgbClr val="17375E"/>
                </a:solidFill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pPr fontAlgn="base"/>
            <a:r>
              <a:rPr lang="en-US" altLang="zh-CN" sz="2175" strike="noStrike" noProof="1" dirty="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+mn-cs"/>
              </a:rPr>
              <a:t>[西丽中心区地区]法定图则02-02地块规划调整示意图</a:t>
            </a:r>
            <a:endParaRPr lang="en-US" altLang="zh-CN" sz="2175" strike="noStrike" noProof="1" dirty="0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  <a:cs typeface="+mn-cs"/>
            </a:endParaRPr>
          </a:p>
        </p:txBody>
      </p:sp>
      <p:sp>
        <p:nvSpPr>
          <p:cNvPr id="26" name="文本框 5"/>
          <p:cNvSpPr txBox="true"/>
          <p:nvPr/>
        </p:nvSpPr>
        <p:spPr>
          <a:xfrm>
            <a:off x="-23812" y="452438"/>
            <a:ext cx="693738" cy="423863"/>
          </a:xfrm>
          <a:prstGeom prst="rect">
            <a:avLst/>
          </a:prstGeom>
          <a:noFill/>
        </p:spPr>
        <p:txBody>
          <a:bodyPr wrap="square" lIns="89212" tIns="44606" rIns="89212" bIns="44606" rtlCol="0">
            <a:spAutoFit/>
          </a:bodyPr>
          <a:lstStyle>
            <a:defPPr>
              <a:defRPr lang="zh-CN"/>
            </a:defPPr>
            <a:lvl1pPr>
              <a:defRPr sz="3200" b="1">
                <a:solidFill>
                  <a:srgbClr val="17375E"/>
                </a:solidFill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pPr fontAlgn="base"/>
            <a:r>
              <a:rPr lang="en-US" altLang="zh-CN" sz="2175" strike="noStrike" noProof="1" dirty="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  <a:cs typeface="+mn-cs"/>
              </a:rPr>
              <a:t>4.3</a:t>
            </a:r>
            <a:endParaRPr lang="zh-CN" altLang="en-US" sz="2175" strike="noStrike" noProof="1" dirty="0">
              <a:solidFill>
                <a:schemeClr val="bg1"/>
              </a:solidFill>
            </a:endParaRPr>
          </a:p>
        </p:txBody>
      </p:sp>
      <p:sp>
        <p:nvSpPr>
          <p:cNvPr id="9" name="文本框 8"/>
          <p:cNvSpPr txBox="true"/>
          <p:nvPr/>
        </p:nvSpPr>
        <p:spPr>
          <a:xfrm>
            <a:off x="2051685" y="2708910"/>
            <a:ext cx="1154430" cy="33718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r>
              <a:rPr sz="1600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0</a:t>
            </a:r>
            <a:r>
              <a:rPr lang="en-US" sz="1600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2</a:t>
            </a:r>
            <a:r>
              <a:rPr sz="1600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-0</a:t>
            </a:r>
            <a:r>
              <a:rPr lang="en-US" sz="1600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2</a:t>
            </a:r>
            <a:r>
              <a:rPr sz="1600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地块</a:t>
            </a:r>
            <a:endParaRPr lang="zh-CN" altLang="en-US"/>
          </a:p>
        </p:txBody>
      </p:sp>
      <p:sp>
        <p:nvSpPr>
          <p:cNvPr id="4" name="文本框 3"/>
          <p:cNvSpPr txBox="true"/>
          <p:nvPr/>
        </p:nvSpPr>
        <p:spPr>
          <a:xfrm>
            <a:off x="6083935" y="2635885"/>
            <a:ext cx="1154430" cy="33718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r>
              <a:rPr sz="1600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0</a:t>
            </a:r>
            <a:r>
              <a:rPr lang="en-US" sz="1600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2</a:t>
            </a:r>
            <a:r>
              <a:rPr sz="1600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-0</a:t>
            </a:r>
            <a:r>
              <a:rPr lang="en-US" sz="1600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2</a:t>
            </a:r>
            <a:r>
              <a:rPr sz="1600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地块</a:t>
            </a:r>
            <a:endParaRPr lang="zh-CN" altLang="en-US"/>
          </a:p>
        </p:txBody>
      </p:sp>
      <p:graphicFrame>
        <p:nvGraphicFramePr>
          <p:cNvPr id="5" name="表格 4"/>
          <p:cNvGraphicFramePr/>
          <p:nvPr>
            <p:custDataLst>
              <p:tags r:id="rId2"/>
            </p:custDataLst>
          </p:nvPr>
        </p:nvGraphicFramePr>
        <p:xfrm>
          <a:off x="904240" y="4443095"/>
          <a:ext cx="7838440" cy="1188720"/>
        </p:xfrm>
        <a:graphic>
          <a:graphicData uri="http://schemas.openxmlformats.org/drawingml/2006/table">
            <a:tbl>
              <a:tblPr firstRow="true" bandRow="true">
                <a:tableStyleId>{5C22544A-7EE6-4342-B048-85BDC9FD1C3A}</a:tableStyleId>
              </a:tblPr>
              <a:tblGrid>
                <a:gridCol w="840740"/>
                <a:gridCol w="831850"/>
                <a:gridCol w="952500"/>
                <a:gridCol w="1094740"/>
                <a:gridCol w="796290"/>
                <a:gridCol w="2690495"/>
                <a:gridCol w="631825"/>
              </a:tblGrid>
              <a:tr h="381000">
                <a:tc>
                  <a:txBody>
                    <a:bodyPr/>
                    <a:p>
                      <a:pPr algn="ctr">
                        <a:buNone/>
                      </a:pPr>
                      <a:r>
                        <a:rPr sz="1200" b="0" dirty="0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地块编号</a:t>
                      </a:r>
                      <a:endParaRPr sz="1200" b="0" dirty="0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anchor="ctr" anchorCtr="false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ctr">
                        <a:buClrTx/>
                        <a:buSzTx/>
                        <a:buFontTx/>
                        <a:buNone/>
                      </a:pPr>
                      <a:r>
                        <a:rPr sz="1200" b="0" dirty="0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用地代码</a:t>
                      </a:r>
                      <a:endParaRPr sz="1200" b="0" dirty="0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anchor="ctr" anchorCtr="false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ctr">
                        <a:buClrTx/>
                        <a:buSzTx/>
                        <a:buFontTx/>
                        <a:buNone/>
                      </a:pPr>
                      <a:r>
                        <a:rPr sz="1200" b="0" dirty="0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用地性质</a:t>
                      </a:r>
                      <a:endParaRPr sz="1200" b="0" dirty="0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anchor="ctr" anchorCtr="false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ctr">
                        <a:buClrTx/>
                        <a:buSzTx/>
                        <a:buFontTx/>
                        <a:buNone/>
                      </a:pPr>
                      <a:r>
                        <a:rPr sz="1200" b="0" dirty="0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用地面积（㎡）</a:t>
                      </a:r>
                      <a:endParaRPr sz="1200" b="0" dirty="0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anchor="ctr" anchorCtr="false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ctr">
                        <a:buClrTx/>
                        <a:buSzTx/>
                        <a:buFontTx/>
                        <a:buNone/>
                      </a:pPr>
                      <a:r>
                        <a:rPr sz="1200" b="0" dirty="0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容积率</a:t>
                      </a:r>
                      <a:endParaRPr sz="1200" b="0" dirty="0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anchor="ctr" anchorCtr="false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ctr">
                        <a:buClrTx/>
                        <a:buSzTx/>
                        <a:buFontTx/>
                        <a:buNone/>
                      </a:pPr>
                      <a:r>
                        <a:rPr sz="1200" b="0" dirty="0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配套设施</a:t>
                      </a:r>
                      <a:endParaRPr sz="1200" b="0" dirty="0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anchor="ctr" anchorCtr="false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ctr">
                        <a:buClrTx/>
                        <a:buSzTx/>
                        <a:buFontTx/>
                        <a:buNone/>
                      </a:pPr>
                      <a:r>
                        <a:rPr sz="1200" b="0" dirty="0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备注</a:t>
                      </a:r>
                      <a:endParaRPr sz="1200" b="0" dirty="0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anchor="ctr" anchorCtr="false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</a:tr>
              <a:tr h="518160">
                <a:tc>
                  <a:txBody>
                    <a:bodyPr/>
                    <a:p>
                      <a:pPr algn="ctr">
                        <a:buClrTx/>
                        <a:buSzTx/>
                        <a:buFontTx/>
                        <a:buNone/>
                      </a:pPr>
                      <a:r>
                        <a:rPr sz="1200" dirty="0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0</a:t>
                      </a:r>
                      <a:r>
                        <a:rPr lang="en-US" sz="1200" dirty="0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2</a:t>
                      </a:r>
                      <a:r>
                        <a:rPr sz="1200" dirty="0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-0</a:t>
                      </a:r>
                      <a:r>
                        <a:rPr lang="en-US" sz="1200" dirty="0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2</a:t>
                      </a:r>
                      <a:endParaRPr lang="en-US" sz="1200" dirty="0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anchor="ctr" anchorCtr="false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ctr">
                        <a:buClrTx/>
                        <a:buSzTx/>
                        <a:buFontTx/>
                        <a:buNone/>
                      </a:pPr>
                      <a:r>
                        <a:rPr sz="1200" dirty="0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GIC5</a:t>
                      </a:r>
                      <a:endParaRPr sz="1200" dirty="0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anchor="ctr" anchorCtr="false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ctr">
                        <a:buClrTx/>
                        <a:buSzTx/>
                        <a:buFontTx/>
                        <a:buNone/>
                      </a:pPr>
                      <a:r>
                        <a:rPr sz="1200" dirty="0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教育设施用地</a:t>
                      </a:r>
                      <a:endParaRPr sz="1200" dirty="0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anchor="ctr" anchorCtr="false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ctr">
                        <a:buClrTx/>
                        <a:buSzTx/>
                        <a:buFontTx/>
                        <a:buNone/>
                      </a:pPr>
                      <a:r>
                        <a:rPr sz="1200" dirty="0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402379</a:t>
                      </a:r>
                      <a:endParaRPr sz="1200" dirty="0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anchor="ctr" anchorCtr="false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ctr">
                        <a:buClrTx/>
                        <a:buSzTx/>
                        <a:buFontTx/>
                        <a:buNone/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——</a:t>
                      </a:r>
                      <a:endParaRPr lang="en-US" sz="1200" dirty="0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anchor="ctr" anchorCtr="false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ctr">
                        <a:buClrTx/>
                        <a:buSzTx/>
                        <a:buFontTx/>
                        <a:buNone/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高等技术职业学校、游泳池、图书馆、社会停车场（库）（50个）、应急避难场所</a:t>
                      </a:r>
                      <a:r>
                        <a:rPr lang="zh-CN" altLang="en-US" sz="1200" dirty="0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、片区汇聚机房</a:t>
                      </a:r>
                      <a:endParaRPr lang="zh-CN" altLang="en-US" sz="1200" dirty="0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anchor="ctr" anchorCtr="false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ctr">
                        <a:buClrTx/>
                        <a:buSzTx/>
                        <a:buFontTx/>
                        <a:buNone/>
                      </a:pPr>
                      <a:r>
                        <a:rPr lang="zh-CN" sz="1200" dirty="0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现状</a:t>
                      </a:r>
                      <a:endParaRPr lang="zh-CN" sz="1200" dirty="0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anchor="ctr" anchorCtr="false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7" name="表格 6"/>
          <p:cNvGraphicFramePr/>
          <p:nvPr>
            <p:custDataLst>
              <p:tags r:id="rId3"/>
            </p:custDataLst>
          </p:nvPr>
        </p:nvGraphicFramePr>
        <p:xfrm>
          <a:off x="904240" y="5661025"/>
          <a:ext cx="7837805" cy="1112520"/>
        </p:xfrm>
        <a:graphic>
          <a:graphicData uri="http://schemas.openxmlformats.org/drawingml/2006/table">
            <a:tbl>
              <a:tblPr firstRow="true" bandRow="true">
                <a:tableStyleId>{5C22544A-7EE6-4342-B048-85BDC9FD1C3A}</a:tableStyleId>
              </a:tblPr>
              <a:tblGrid>
                <a:gridCol w="832485"/>
                <a:gridCol w="857250"/>
                <a:gridCol w="918210"/>
                <a:gridCol w="1120775"/>
                <a:gridCol w="770255"/>
                <a:gridCol w="2699385"/>
                <a:gridCol w="639445"/>
              </a:tblGrid>
              <a:tr h="381000">
                <a:tc>
                  <a:txBody>
                    <a:bodyPr/>
                    <a:p>
                      <a:pPr algn="ctr">
                        <a:buNone/>
                      </a:pPr>
                      <a:r>
                        <a:rPr sz="1200" b="0" dirty="0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地块编号</a:t>
                      </a:r>
                      <a:endParaRPr sz="1200" b="0" dirty="0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anchor="ctr" anchorCtr="false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ctr">
                        <a:buClrTx/>
                        <a:buSzTx/>
                        <a:buFontTx/>
                        <a:buNone/>
                      </a:pPr>
                      <a:r>
                        <a:rPr sz="1200" b="0" dirty="0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用地代码</a:t>
                      </a:r>
                      <a:endParaRPr sz="1200" b="0" dirty="0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anchor="ctr" anchorCtr="false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ctr">
                        <a:buClrTx/>
                        <a:buSzTx/>
                        <a:buFontTx/>
                        <a:buNone/>
                      </a:pPr>
                      <a:r>
                        <a:rPr sz="1200" b="0" dirty="0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用地性质</a:t>
                      </a:r>
                      <a:endParaRPr sz="1200" b="0" dirty="0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anchor="ctr" anchorCtr="false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ctr">
                        <a:buClrTx/>
                        <a:buSzTx/>
                        <a:buFontTx/>
                        <a:buNone/>
                      </a:pPr>
                      <a:r>
                        <a:rPr sz="1200" b="0" dirty="0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用地面积（㎡）</a:t>
                      </a:r>
                      <a:endParaRPr sz="1200" b="0" dirty="0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anchor="ctr" anchorCtr="false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ctr">
                        <a:buClrTx/>
                        <a:buSzTx/>
                        <a:buFontTx/>
                        <a:buNone/>
                      </a:pPr>
                      <a:r>
                        <a:rPr sz="1200" b="0" dirty="0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容积率</a:t>
                      </a:r>
                      <a:endParaRPr sz="1200" b="0" dirty="0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anchor="ctr" anchorCtr="false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ctr">
                        <a:buClrTx/>
                        <a:buSzTx/>
                        <a:buFontTx/>
                        <a:buNone/>
                      </a:pPr>
                      <a:r>
                        <a:rPr sz="1200" b="0" dirty="0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配套设施</a:t>
                      </a:r>
                      <a:endParaRPr sz="1200" b="0" dirty="0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anchor="ctr" anchorCtr="false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ctr">
                        <a:buClrTx/>
                        <a:buSzTx/>
                        <a:buFontTx/>
                        <a:buNone/>
                      </a:pPr>
                      <a:r>
                        <a:rPr sz="1200" b="0" dirty="0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备注</a:t>
                      </a:r>
                      <a:endParaRPr sz="1200" b="0" dirty="0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anchor="ctr" anchorCtr="false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</a:tr>
              <a:tr h="518160">
                <a:tc>
                  <a:txBody>
                    <a:bodyPr/>
                    <a:p>
                      <a:pPr algn="ctr">
                        <a:buClrTx/>
                        <a:buSzTx/>
                        <a:buFontTx/>
                        <a:buNone/>
                      </a:pPr>
                      <a:r>
                        <a:rPr sz="1200" dirty="0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0</a:t>
                      </a:r>
                      <a:r>
                        <a:rPr lang="en-US" sz="1200" dirty="0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2</a:t>
                      </a:r>
                      <a:r>
                        <a:rPr sz="1200" dirty="0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-0</a:t>
                      </a:r>
                      <a:r>
                        <a:rPr lang="en-US" sz="1200" dirty="0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2</a:t>
                      </a:r>
                      <a:endParaRPr lang="en-US" sz="1200" dirty="0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anchor="ctr" anchorCtr="false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ctr">
                        <a:buClrTx/>
                        <a:buSzTx/>
                        <a:buFontTx/>
                        <a:buNone/>
                      </a:pPr>
                      <a:r>
                        <a:rPr sz="1200" dirty="0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GIC5</a:t>
                      </a:r>
                      <a:endParaRPr sz="1200" dirty="0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anchor="ctr" anchorCtr="false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ctr">
                        <a:buClrTx/>
                        <a:buSzTx/>
                        <a:buFontTx/>
                        <a:buNone/>
                      </a:pPr>
                      <a:r>
                        <a:rPr sz="1200" dirty="0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教育设施用地</a:t>
                      </a:r>
                      <a:endParaRPr sz="1200" dirty="0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anchor="ctr" anchorCtr="false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ctr">
                        <a:buClrTx/>
                        <a:buSzTx/>
                        <a:buFontTx/>
                        <a:buNone/>
                      </a:pPr>
                      <a:r>
                        <a:rPr sz="1200" dirty="0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402379</a:t>
                      </a:r>
                      <a:endParaRPr sz="1200" dirty="0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anchor="ctr" anchorCtr="false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ctr">
                        <a:buClrTx/>
                        <a:buSzTx/>
                        <a:buFontTx/>
                        <a:buNone/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——</a:t>
                      </a:r>
                      <a:endParaRPr lang="en-US" sz="1200" dirty="0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anchor="ctr" anchorCtr="false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ctr">
                        <a:buClrTx/>
                        <a:buSzTx/>
                        <a:buFontTx/>
                        <a:buNone/>
                      </a:pPr>
                      <a:r>
                        <a:rPr lang="zh-CN" altLang="en-US" sz="1200" dirty="0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高等技术职业学校、游泳池、图书馆、社会停车场（库）（50个）、应急避难场所、片区汇聚机房、幼儿园</a:t>
                      </a:r>
                      <a:endParaRPr lang="zh-CN" altLang="en-US" sz="1200" dirty="0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anchor="ctr" anchorCtr="false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ctr">
                        <a:buClrTx/>
                        <a:buSzTx/>
                        <a:buFontTx/>
                        <a:buNone/>
                      </a:pPr>
                      <a:r>
                        <a:rPr lang="zh-CN" sz="1200" dirty="0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现状</a:t>
                      </a:r>
                      <a:endParaRPr lang="zh-CN" sz="1200" dirty="0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anchor="ctr" anchorCtr="false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8" name="文本框 7"/>
          <p:cNvSpPr txBox="true"/>
          <p:nvPr/>
        </p:nvSpPr>
        <p:spPr>
          <a:xfrm>
            <a:off x="1979930" y="836295"/>
            <a:ext cx="796290" cy="33718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sz="1600" dirty="0">
                <a:latin typeface="微软雅黑" panose="020B0503020204020204" charset="-122"/>
                <a:ea typeface="微软雅黑" panose="020B0503020204020204" charset="-122"/>
              </a:rPr>
              <a:t>调整前</a:t>
            </a:r>
            <a:endParaRPr sz="1600" dirty="0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10" name="文本框 9"/>
          <p:cNvSpPr txBox="true"/>
          <p:nvPr/>
        </p:nvSpPr>
        <p:spPr>
          <a:xfrm>
            <a:off x="6156325" y="828675"/>
            <a:ext cx="796290" cy="33718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sz="1600" dirty="0">
                <a:latin typeface="微软雅黑" panose="020B0503020204020204" charset="-122"/>
                <a:ea typeface="微软雅黑" panose="020B0503020204020204" charset="-122"/>
              </a:rPr>
              <a:t>调整</a:t>
            </a:r>
            <a:r>
              <a:rPr lang="zh-CN" sz="1600" dirty="0">
                <a:latin typeface="微软雅黑" panose="020B0503020204020204" charset="-122"/>
                <a:ea typeface="微软雅黑" panose="020B0503020204020204" charset="-122"/>
              </a:rPr>
              <a:t>后</a:t>
            </a:r>
            <a:endParaRPr lang="zh-CN" sz="1600" dirty="0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11" name="文本框 10"/>
          <p:cNvSpPr txBox="true"/>
          <p:nvPr/>
        </p:nvSpPr>
        <p:spPr>
          <a:xfrm>
            <a:off x="179705" y="4823460"/>
            <a:ext cx="796290" cy="33718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sz="1600" dirty="0">
                <a:latin typeface="微软雅黑" panose="020B0503020204020204" charset="-122"/>
                <a:ea typeface="微软雅黑" panose="020B0503020204020204" charset="-122"/>
              </a:rPr>
              <a:t>调整前</a:t>
            </a:r>
            <a:endParaRPr sz="1600" dirty="0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12" name="文本框 11"/>
          <p:cNvSpPr txBox="true"/>
          <p:nvPr/>
        </p:nvSpPr>
        <p:spPr>
          <a:xfrm>
            <a:off x="179705" y="5908040"/>
            <a:ext cx="796290" cy="33718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sz="1600" dirty="0">
                <a:latin typeface="微软雅黑" panose="020B0503020204020204" charset="-122"/>
                <a:ea typeface="微软雅黑" panose="020B0503020204020204" charset="-122"/>
              </a:rPr>
              <a:t>调整</a:t>
            </a:r>
            <a:r>
              <a:rPr lang="zh-CN" sz="1600" dirty="0">
                <a:latin typeface="微软雅黑" panose="020B0503020204020204" charset="-122"/>
                <a:ea typeface="微软雅黑" panose="020B0503020204020204" charset="-122"/>
              </a:rPr>
              <a:t>后</a:t>
            </a:r>
            <a:endParaRPr lang="zh-CN" sz="1600" dirty="0">
              <a:latin typeface="微软雅黑" panose="020B0503020204020204" charset="-122"/>
              <a:ea typeface="微软雅黑" panose="020B0503020204020204" charset="-122"/>
            </a:endParaRPr>
          </a:p>
        </p:txBody>
      </p:sp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14" name="图片 13"/>
          <p:cNvPicPr>
            <a:picLocks noChangeAspect="true"/>
          </p:cNvPicPr>
          <p:nvPr/>
        </p:nvPicPr>
        <p:blipFill>
          <a:blip r:embed="rId1"/>
          <a:srcRect l="18098" t="16955" r="22009" b="20258"/>
          <a:stretch>
            <a:fillRect/>
          </a:stretch>
        </p:blipFill>
        <p:spPr>
          <a:xfrm>
            <a:off x="4644390" y="1268730"/>
            <a:ext cx="3743960" cy="3096260"/>
          </a:xfrm>
          <a:prstGeom prst="rect">
            <a:avLst/>
          </a:prstGeom>
        </p:spPr>
      </p:pic>
      <p:pic>
        <p:nvPicPr>
          <p:cNvPr id="13" name="图片 12"/>
          <p:cNvPicPr>
            <a:picLocks noChangeAspect="true"/>
          </p:cNvPicPr>
          <p:nvPr/>
        </p:nvPicPr>
        <p:blipFill>
          <a:blip r:embed="rId1"/>
          <a:srcRect l="19785" t="16466" r="22009" b="20258"/>
          <a:stretch>
            <a:fillRect/>
          </a:stretch>
        </p:blipFill>
        <p:spPr>
          <a:xfrm>
            <a:off x="395605" y="1268730"/>
            <a:ext cx="3638550" cy="3120390"/>
          </a:xfrm>
          <a:prstGeom prst="rect">
            <a:avLst/>
          </a:prstGeom>
        </p:spPr>
      </p:pic>
      <p:sp>
        <p:nvSpPr>
          <p:cNvPr id="3" name="灯片编号占位符 2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fld id="{EEC0CF1F-BE9A-45F0-96D6-3AE249A8D9B4}" type="slidenum">
              <a:rPr kumimoji="0" lang="zh-CN" altLang="en-US" sz="845" b="0" i="0" u="none" strike="noStrike" kern="1200" cap="none" spc="0" normalizeH="0" baseline="0" noProof="1" smtClean="0">
                <a:solidFill>
                  <a:schemeClr val="tx1"/>
                </a:solidFill>
                <a:latin typeface="Arial" panose="02080604020202020204" pitchFamily="34" charset="0"/>
                <a:ea typeface="宋体" pitchFamily="2" charset="-122"/>
                <a:cs typeface="+mn-cs"/>
              </a:rPr>
            </a:fld>
            <a:endParaRPr kumimoji="0" lang="zh-CN" altLang="en-US" sz="845" b="0" i="0" u="none" strike="noStrike" kern="1200" cap="none" spc="0" normalizeH="0" baseline="0" noProof="1">
              <a:solidFill>
                <a:schemeClr val="tx1"/>
              </a:solidFill>
              <a:latin typeface="Arial" panose="02080604020202020204" pitchFamily="34" charset="0"/>
              <a:ea typeface="宋体" pitchFamily="2" charset="-122"/>
              <a:cs typeface="+mn-cs"/>
            </a:endParaRPr>
          </a:p>
        </p:txBody>
      </p:sp>
      <p:sp>
        <p:nvSpPr>
          <p:cNvPr id="25" name="文本框 24"/>
          <p:cNvSpPr txBox="true"/>
          <p:nvPr/>
        </p:nvSpPr>
        <p:spPr>
          <a:xfrm>
            <a:off x="611505" y="404495"/>
            <a:ext cx="6904355" cy="424180"/>
          </a:xfrm>
          <a:prstGeom prst="rect">
            <a:avLst/>
          </a:prstGeom>
          <a:noFill/>
        </p:spPr>
        <p:txBody>
          <a:bodyPr wrap="square" lIns="89212" tIns="44606" rIns="89212" bIns="44606" rtlCol="0">
            <a:spAutoFit/>
          </a:bodyPr>
          <a:lstStyle>
            <a:defPPr>
              <a:defRPr lang="zh-CN"/>
            </a:defPPr>
            <a:lvl1pPr>
              <a:defRPr sz="3200" b="1">
                <a:solidFill>
                  <a:srgbClr val="17375E"/>
                </a:solidFill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pPr fontAlgn="base"/>
            <a:r>
              <a:rPr lang="en-US" altLang="zh-CN" sz="2175" strike="noStrike" noProof="1" dirty="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+mn-cs"/>
              </a:rPr>
              <a:t>[</a:t>
            </a:r>
            <a:r>
              <a:rPr lang="zh-CN" altLang="en-US" sz="2175" strike="noStrike" noProof="1" dirty="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+mn-cs"/>
              </a:rPr>
              <a:t>西丽水库</a:t>
            </a:r>
            <a:r>
              <a:rPr lang="en-US" altLang="zh-CN" sz="2175" strike="noStrike" noProof="1" dirty="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+mn-cs"/>
              </a:rPr>
              <a:t>地区]法定图则</a:t>
            </a:r>
            <a:r>
              <a:rPr lang="" altLang="en-US" sz="2175" strike="noStrike" noProof="1" dirty="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+mn-cs"/>
              </a:rPr>
              <a:t>05-02</a:t>
            </a:r>
            <a:r>
              <a:rPr lang="zh-CN" altLang="" sz="2175" strike="noStrike" noProof="1" dirty="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+mn-cs"/>
              </a:rPr>
              <a:t>地块规划调整</a:t>
            </a:r>
            <a:r>
              <a:rPr lang="en-US" altLang="zh-CN" sz="2175" strike="noStrike" noProof="1" dirty="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+mn-cs"/>
              </a:rPr>
              <a:t>示意图</a:t>
            </a:r>
            <a:endParaRPr lang="en-US" altLang="zh-CN" sz="2175" strike="noStrike" noProof="1" dirty="0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  <a:cs typeface="+mn-cs"/>
            </a:endParaRPr>
          </a:p>
        </p:txBody>
      </p:sp>
      <p:sp>
        <p:nvSpPr>
          <p:cNvPr id="26" name="文本框 5"/>
          <p:cNvSpPr txBox="true"/>
          <p:nvPr/>
        </p:nvSpPr>
        <p:spPr>
          <a:xfrm>
            <a:off x="-23812" y="452438"/>
            <a:ext cx="693738" cy="423863"/>
          </a:xfrm>
          <a:prstGeom prst="rect">
            <a:avLst/>
          </a:prstGeom>
          <a:noFill/>
        </p:spPr>
        <p:txBody>
          <a:bodyPr wrap="square" lIns="89212" tIns="44606" rIns="89212" bIns="44606" rtlCol="0">
            <a:spAutoFit/>
          </a:bodyPr>
          <a:lstStyle>
            <a:defPPr>
              <a:defRPr lang="zh-CN"/>
            </a:defPPr>
            <a:lvl1pPr>
              <a:defRPr sz="3200" b="1">
                <a:solidFill>
                  <a:srgbClr val="17375E"/>
                </a:solidFill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pPr fontAlgn="base"/>
            <a:r>
              <a:rPr lang="en-US" altLang="zh-CN" sz="2175" strike="noStrike" noProof="1" dirty="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  <a:cs typeface="+mn-cs"/>
              </a:rPr>
              <a:t>4.3</a:t>
            </a:r>
            <a:endParaRPr lang="zh-CN" altLang="en-US" sz="2175" strike="noStrike" noProof="1" dirty="0">
              <a:solidFill>
                <a:schemeClr val="bg1"/>
              </a:solidFill>
            </a:endParaRPr>
          </a:p>
        </p:txBody>
      </p:sp>
      <p:sp>
        <p:nvSpPr>
          <p:cNvPr id="9" name="文本框 8"/>
          <p:cNvSpPr txBox="true"/>
          <p:nvPr/>
        </p:nvSpPr>
        <p:spPr>
          <a:xfrm>
            <a:off x="1691640" y="2493010"/>
            <a:ext cx="1154430" cy="33718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r>
              <a:rPr sz="1600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0</a:t>
            </a:r>
            <a:r>
              <a:rPr lang="en-US" sz="1600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5</a:t>
            </a:r>
            <a:r>
              <a:rPr sz="1600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-0</a:t>
            </a:r>
            <a:r>
              <a:rPr lang="en-US" sz="1600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2</a:t>
            </a:r>
            <a:r>
              <a:rPr sz="1600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地块</a:t>
            </a:r>
            <a:endParaRPr lang="zh-CN" altLang="en-US"/>
          </a:p>
        </p:txBody>
      </p:sp>
      <p:sp>
        <p:nvSpPr>
          <p:cNvPr id="4" name="文本框 3"/>
          <p:cNvSpPr txBox="true"/>
          <p:nvPr/>
        </p:nvSpPr>
        <p:spPr>
          <a:xfrm>
            <a:off x="6012180" y="2493010"/>
            <a:ext cx="1154430" cy="33718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r>
              <a:rPr sz="1600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0</a:t>
            </a:r>
            <a:r>
              <a:rPr lang="en-US" sz="1600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5</a:t>
            </a:r>
            <a:r>
              <a:rPr sz="1600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-0</a:t>
            </a:r>
            <a:r>
              <a:rPr lang="en-US" sz="1600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2</a:t>
            </a:r>
            <a:r>
              <a:rPr sz="1600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地块</a:t>
            </a:r>
            <a:endParaRPr lang="zh-CN" altLang="en-US"/>
          </a:p>
        </p:txBody>
      </p:sp>
      <p:graphicFrame>
        <p:nvGraphicFramePr>
          <p:cNvPr id="5" name="表格 4"/>
          <p:cNvGraphicFramePr/>
          <p:nvPr>
            <p:custDataLst>
              <p:tags r:id="rId2"/>
            </p:custDataLst>
          </p:nvPr>
        </p:nvGraphicFramePr>
        <p:xfrm>
          <a:off x="1331595" y="4580890"/>
          <a:ext cx="6961505" cy="899160"/>
        </p:xfrm>
        <a:graphic>
          <a:graphicData uri="http://schemas.openxmlformats.org/drawingml/2006/table">
            <a:tbl>
              <a:tblPr firstRow="true" bandRow="true">
                <a:tableStyleId>{5C22544A-7EE6-4342-B048-85BDC9FD1C3A}</a:tableStyleId>
              </a:tblPr>
              <a:tblGrid>
                <a:gridCol w="994410"/>
                <a:gridCol w="994410"/>
                <a:gridCol w="994410"/>
                <a:gridCol w="1275715"/>
                <a:gridCol w="788035"/>
                <a:gridCol w="1135380"/>
                <a:gridCol w="779145"/>
              </a:tblGrid>
              <a:tr h="381000">
                <a:tc>
                  <a:txBody>
                    <a:bodyPr/>
                    <a:p>
                      <a:pPr algn="ctr">
                        <a:buNone/>
                      </a:pPr>
                      <a:r>
                        <a:rPr sz="1400" b="0" dirty="0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地块编号</a:t>
                      </a:r>
                      <a:endParaRPr sz="1400" b="0" dirty="0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anchor="ctr" anchorCtr="false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ctr">
                        <a:buClrTx/>
                        <a:buSzTx/>
                        <a:buFontTx/>
                        <a:buNone/>
                      </a:pPr>
                      <a:r>
                        <a:rPr sz="1400" b="0" dirty="0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用地代码</a:t>
                      </a:r>
                      <a:endParaRPr sz="1400" b="0" dirty="0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anchor="ctr" anchorCtr="false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ctr">
                        <a:buClrTx/>
                        <a:buSzTx/>
                        <a:buFontTx/>
                        <a:buNone/>
                      </a:pPr>
                      <a:r>
                        <a:rPr sz="1400" b="0" dirty="0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用地性质</a:t>
                      </a:r>
                      <a:endParaRPr sz="1400" b="0" dirty="0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anchor="ctr" anchorCtr="false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ctr">
                        <a:buClrTx/>
                        <a:buSzTx/>
                        <a:buFontTx/>
                        <a:buNone/>
                      </a:pPr>
                      <a:r>
                        <a:rPr sz="1400" b="0" dirty="0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用地面积（㎡）</a:t>
                      </a:r>
                      <a:endParaRPr sz="1400" b="0" dirty="0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anchor="ctr" anchorCtr="false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ctr">
                        <a:buClrTx/>
                        <a:buSzTx/>
                        <a:buFontTx/>
                        <a:buNone/>
                      </a:pPr>
                      <a:r>
                        <a:rPr sz="1400" b="0" dirty="0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容积率</a:t>
                      </a:r>
                      <a:endParaRPr sz="1400" b="0" dirty="0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anchor="ctr" anchorCtr="false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ctr">
                        <a:buClrTx/>
                        <a:buSzTx/>
                        <a:buFontTx/>
                        <a:buNone/>
                      </a:pPr>
                      <a:r>
                        <a:rPr sz="1400" b="0" dirty="0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配套设施</a:t>
                      </a:r>
                      <a:endParaRPr sz="1400" b="0" dirty="0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anchor="ctr" anchorCtr="false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ctr">
                        <a:buClrTx/>
                        <a:buSzTx/>
                        <a:buFontTx/>
                        <a:buNone/>
                      </a:pPr>
                      <a:r>
                        <a:rPr sz="1400" b="0" dirty="0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备注</a:t>
                      </a:r>
                      <a:endParaRPr sz="1400" b="0" dirty="0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anchor="ctr" anchorCtr="false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</a:tr>
              <a:tr h="518160">
                <a:tc>
                  <a:txBody>
                    <a:bodyPr/>
                    <a:p>
                      <a:pPr algn="ctr">
                        <a:buClrTx/>
                        <a:buSzTx/>
                        <a:buFontTx/>
                        <a:buNone/>
                      </a:pPr>
                      <a:r>
                        <a:rPr sz="1400" dirty="0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0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5</a:t>
                      </a:r>
                      <a:r>
                        <a:rPr sz="1400" dirty="0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-0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2</a:t>
                      </a:r>
                      <a:endParaRPr lang="en-US" sz="1400" dirty="0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anchor="ctr" anchorCtr="false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ctr">
                        <a:buClrTx/>
                        <a:buSzTx/>
                        <a:buFontTx/>
                        <a:buNone/>
                      </a:pPr>
                      <a:r>
                        <a:rPr sz="1400" dirty="0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GIC5</a:t>
                      </a:r>
                      <a:endParaRPr sz="1400" dirty="0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anchor="ctr" anchorCtr="false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ctr">
                        <a:buClrTx/>
                        <a:buSzTx/>
                        <a:buFontTx/>
                        <a:buNone/>
                      </a:pPr>
                      <a:r>
                        <a:rPr sz="1400" dirty="0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教育设施用地</a:t>
                      </a:r>
                      <a:endParaRPr sz="1400" dirty="0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anchor="ctr" anchorCtr="false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ctr">
                        <a:buClrTx/>
                        <a:buSzTx/>
                        <a:buFontTx/>
                        <a:buNone/>
                      </a:pPr>
                      <a:r>
                        <a:rPr sz="1400" dirty="0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31795.95</a:t>
                      </a:r>
                      <a:endParaRPr sz="1400" dirty="0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anchor="ctr" anchorCtr="false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ctr">
                        <a:buClrTx/>
                        <a:buSzTx/>
                        <a:buFontTx/>
                        <a:buNone/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——</a:t>
                      </a:r>
                      <a:endParaRPr lang="en-US" sz="1400" dirty="0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anchor="ctr" anchorCtr="false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ctr">
                        <a:buClrTx/>
                        <a:buSzTx/>
                        <a:buFontTx/>
                        <a:buNone/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——</a:t>
                      </a:r>
                      <a:endParaRPr lang="en-US" sz="1400" dirty="0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anchor="ctr" anchorCtr="false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ctr">
                        <a:buClrTx/>
                        <a:buSzTx/>
                        <a:buFontTx/>
                        <a:buNone/>
                      </a:pPr>
                      <a:r>
                        <a:rPr lang="zh-CN" sz="1400" dirty="0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规划</a:t>
                      </a:r>
                      <a:endParaRPr lang="zh-CN" sz="1400" dirty="0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anchor="ctr" anchorCtr="false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7" name="表格 6"/>
          <p:cNvGraphicFramePr/>
          <p:nvPr>
            <p:custDataLst>
              <p:tags r:id="rId3"/>
            </p:custDataLst>
          </p:nvPr>
        </p:nvGraphicFramePr>
        <p:xfrm>
          <a:off x="1331595" y="5589270"/>
          <a:ext cx="6961505" cy="899160"/>
        </p:xfrm>
        <a:graphic>
          <a:graphicData uri="http://schemas.openxmlformats.org/drawingml/2006/table">
            <a:tbl>
              <a:tblPr firstRow="true" bandRow="true">
                <a:tableStyleId>{5C22544A-7EE6-4342-B048-85BDC9FD1C3A}</a:tableStyleId>
              </a:tblPr>
              <a:tblGrid>
                <a:gridCol w="994410"/>
                <a:gridCol w="994410"/>
                <a:gridCol w="994410"/>
                <a:gridCol w="1275715"/>
                <a:gridCol w="788035"/>
                <a:gridCol w="1135380"/>
                <a:gridCol w="779145"/>
              </a:tblGrid>
              <a:tr h="381000">
                <a:tc>
                  <a:txBody>
                    <a:bodyPr/>
                    <a:p>
                      <a:pPr algn="ctr">
                        <a:buNone/>
                      </a:pPr>
                      <a:r>
                        <a:rPr sz="1400" b="0" dirty="0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地块编号</a:t>
                      </a:r>
                      <a:endParaRPr sz="1400" b="0" dirty="0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anchor="ctr" anchorCtr="false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ctr">
                        <a:buClrTx/>
                        <a:buSzTx/>
                        <a:buFontTx/>
                        <a:buNone/>
                      </a:pPr>
                      <a:r>
                        <a:rPr sz="1400" b="0" dirty="0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用地代码</a:t>
                      </a:r>
                      <a:endParaRPr sz="1400" b="0" dirty="0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anchor="ctr" anchorCtr="false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ctr">
                        <a:buClrTx/>
                        <a:buSzTx/>
                        <a:buFontTx/>
                        <a:buNone/>
                      </a:pPr>
                      <a:r>
                        <a:rPr sz="1400" b="0" dirty="0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用地性质</a:t>
                      </a:r>
                      <a:endParaRPr sz="1400" b="0" dirty="0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anchor="ctr" anchorCtr="false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ctr">
                        <a:buClrTx/>
                        <a:buSzTx/>
                        <a:buFontTx/>
                        <a:buNone/>
                      </a:pPr>
                      <a:r>
                        <a:rPr sz="1400" b="0" dirty="0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用地面积（㎡）</a:t>
                      </a:r>
                      <a:endParaRPr sz="1400" b="0" dirty="0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anchor="ctr" anchorCtr="false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ctr">
                        <a:buClrTx/>
                        <a:buSzTx/>
                        <a:buFontTx/>
                        <a:buNone/>
                      </a:pPr>
                      <a:r>
                        <a:rPr sz="1400" b="0" dirty="0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容积率</a:t>
                      </a:r>
                      <a:endParaRPr sz="1400" b="0" dirty="0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anchor="ctr" anchorCtr="false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ctr">
                        <a:buClrTx/>
                        <a:buSzTx/>
                        <a:buFontTx/>
                        <a:buNone/>
                      </a:pPr>
                      <a:r>
                        <a:rPr sz="1400" b="0" dirty="0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配套设施</a:t>
                      </a:r>
                      <a:endParaRPr sz="1400" b="0" dirty="0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anchor="ctr" anchorCtr="false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ctr">
                        <a:buClrTx/>
                        <a:buSzTx/>
                        <a:buFontTx/>
                        <a:buNone/>
                      </a:pPr>
                      <a:r>
                        <a:rPr sz="1400" b="0" dirty="0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备注</a:t>
                      </a:r>
                      <a:endParaRPr sz="1400" b="0" dirty="0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anchor="ctr" anchorCtr="false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</a:tr>
              <a:tr h="518160">
                <a:tc>
                  <a:txBody>
                    <a:bodyPr/>
                    <a:p>
                      <a:pPr algn="ctr">
                        <a:buClrTx/>
                        <a:buSzTx/>
                        <a:buFontTx/>
                        <a:buNone/>
                      </a:pPr>
                      <a:r>
                        <a:rPr sz="1400" dirty="0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0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5</a:t>
                      </a:r>
                      <a:r>
                        <a:rPr sz="1400" dirty="0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-0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2</a:t>
                      </a:r>
                      <a:endParaRPr lang="en-US" sz="1400" dirty="0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anchor="ctr" anchorCtr="false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ctr">
                        <a:buClrTx/>
                        <a:buSzTx/>
                        <a:buFontTx/>
                        <a:buNone/>
                      </a:pPr>
                      <a:r>
                        <a:rPr sz="1400" dirty="0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GIC5</a:t>
                      </a:r>
                      <a:endParaRPr sz="1400" dirty="0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anchor="ctr" anchorCtr="false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ctr">
                        <a:buClrTx/>
                        <a:buSzTx/>
                        <a:buFontTx/>
                        <a:buNone/>
                      </a:pPr>
                      <a:r>
                        <a:rPr sz="1400" dirty="0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教育设施用地</a:t>
                      </a:r>
                      <a:endParaRPr sz="1400" dirty="0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anchor="ctr" anchorCtr="false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ctr">
                        <a:buClrTx/>
                        <a:buSzTx/>
                        <a:buFontTx/>
                        <a:buNone/>
                      </a:pPr>
                      <a:r>
                        <a:rPr sz="1400" dirty="0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31795.95</a:t>
                      </a:r>
                      <a:endParaRPr sz="1400" dirty="0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anchor="ctr" anchorCtr="false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ctr">
                        <a:buClrTx/>
                        <a:buSzTx/>
                        <a:buFontTx/>
                        <a:buNone/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——</a:t>
                      </a:r>
                      <a:endParaRPr lang="en-US" sz="1400" dirty="0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anchor="ctr" anchorCtr="false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ctr">
                        <a:buClrTx/>
                        <a:buSzTx/>
                        <a:buFontTx/>
                        <a:buNone/>
                      </a:pPr>
                      <a:r>
                        <a:rPr lang="zh-CN" altLang="en-US" sz="1400" dirty="0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幼儿园</a:t>
                      </a:r>
                      <a:endParaRPr lang="zh-CN" altLang="en-US" sz="1400" dirty="0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anchor="ctr" anchorCtr="false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ctr">
                        <a:buClrTx/>
                        <a:buSzTx/>
                        <a:buFontTx/>
                        <a:buNone/>
                      </a:pPr>
                      <a:r>
                        <a:rPr lang="zh-CN" sz="1400" dirty="0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规划</a:t>
                      </a:r>
                      <a:endParaRPr lang="zh-CN" sz="1400" dirty="0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anchor="ctr" anchorCtr="false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8" name="文本框 7"/>
          <p:cNvSpPr txBox="true"/>
          <p:nvPr/>
        </p:nvSpPr>
        <p:spPr>
          <a:xfrm>
            <a:off x="1979930" y="836295"/>
            <a:ext cx="796290" cy="33718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sz="1600" dirty="0">
                <a:latin typeface="微软雅黑" panose="020B0503020204020204" charset="-122"/>
                <a:ea typeface="微软雅黑" panose="020B0503020204020204" charset="-122"/>
              </a:rPr>
              <a:t>调整前</a:t>
            </a:r>
            <a:endParaRPr sz="1600" dirty="0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10" name="文本框 9"/>
          <p:cNvSpPr txBox="true"/>
          <p:nvPr/>
        </p:nvSpPr>
        <p:spPr>
          <a:xfrm>
            <a:off x="6156325" y="828675"/>
            <a:ext cx="796290" cy="33718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sz="1600" dirty="0">
                <a:latin typeface="微软雅黑" panose="020B0503020204020204" charset="-122"/>
                <a:ea typeface="微软雅黑" panose="020B0503020204020204" charset="-122"/>
              </a:rPr>
              <a:t>调整</a:t>
            </a:r>
            <a:r>
              <a:rPr lang="zh-CN" sz="1600" dirty="0">
                <a:latin typeface="微软雅黑" panose="020B0503020204020204" charset="-122"/>
                <a:ea typeface="微软雅黑" panose="020B0503020204020204" charset="-122"/>
              </a:rPr>
              <a:t>后</a:t>
            </a:r>
            <a:endParaRPr lang="zh-CN" sz="1600" dirty="0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11" name="文本框 10"/>
          <p:cNvSpPr txBox="true"/>
          <p:nvPr/>
        </p:nvSpPr>
        <p:spPr>
          <a:xfrm>
            <a:off x="395605" y="4861560"/>
            <a:ext cx="796290" cy="33718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sz="1600" dirty="0">
                <a:latin typeface="微软雅黑" panose="020B0503020204020204" charset="-122"/>
                <a:ea typeface="微软雅黑" panose="020B0503020204020204" charset="-122"/>
              </a:rPr>
              <a:t>调整前</a:t>
            </a:r>
            <a:endParaRPr sz="1600" dirty="0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12" name="文本框 11"/>
          <p:cNvSpPr txBox="true"/>
          <p:nvPr/>
        </p:nvSpPr>
        <p:spPr>
          <a:xfrm>
            <a:off x="395605" y="5949315"/>
            <a:ext cx="796290" cy="33718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sz="1600" dirty="0">
                <a:latin typeface="微软雅黑" panose="020B0503020204020204" charset="-122"/>
                <a:ea typeface="微软雅黑" panose="020B0503020204020204" charset="-122"/>
              </a:rPr>
              <a:t>调整</a:t>
            </a:r>
            <a:r>
              <a:rPr lang="zh-CN" sz="1600" dirty="0">
                <a:latin typeface="微软雅黑" panose="020B0503020204020204" charset="-122"/>
                <a:ea typeface="微软雅黑" panose="020B0503020204020204" charset="-122"/>
              </a:rPr>
              <a:t>后</a:t>
            </a:r>
            <a:endParaRPr lang="zh-CN" sz="1600" dirty="0">
              <a:latin typeface="微软雅黑" panose="020B0503020204020204" charset="-122"/>
              <a:ea typeface="微软雅黑" panose="020B0503020204020204" charset="-122"/>
            </a:endParaRPr>
          </a:p>
        </p:txBody>
      </p:sp>
    </p:spTree>
  </p:cSld>
  <p:clrMapOvr>
    <a:masterClrMapping/>
  </p:clrMapOvr>
  <p:transition/>
</p:sld>
</file>

<file path=ppt/tags/tag1.xml><?xml version="1.0" encoding="utf-8"?>
<p:tagLst xmlns:p="http://schemas.openxmlformats.org/presentationml/2006/main">
  <p:tag name="TABLE_ENDDRAG_ORIGIN_RECT" val="548*81"/>
  <p:tag name="TABLE_ENDDRAG_RECT" val="37*369*548*81"/>
</p:tagLst>
</file>

<file path=ppt/tags/tag2.xml><?xml version="1.0" encoding="utf-8"?>
<p:tagLst xmlns:p="http://schemas.openxmlformats.org/presentationml/2006/main">
  <p:tag name="TABLE_ENDDRAG_ORIGIN_RECT" val="548*81"/>
  <p:tag name="TABLE_ENDDRAG_RECT" val="37*369*548*81"/>
</p:tagLst>
</file>

<file path=ppt/tags/tag3.xml><?xml version="1.0" encoding="utf-8"?>
<p:tagLst xmlns:p="http://schemas.openxmlformats.org/presentationml/2006/main">
  <p:tag name="TABLE_ENDDRAG_ORIGIN_RECT" val="577*70"/>
  <p:tag name="TABLE_ENDDRAG_RECT" val="104*440*577*70"/>
</p:tagLst>
</file>

<file path=ppt/tags/tag4.xml><?xml version="1.0" encoding="utf-8"?>
<p:tagLst xmlns:p="http://schemas.openxmlformats.org/presentationml/2006/main">
  <p:tag name="TABLE_ENDDRAG_ORIGIN_RECT" val="548*81"/>
  <p:tag name="TABLE_ENDDRAG_RECT" val="37*369*548*81"/>
</p:tagLst>
</file>

<file path=ppt/tags/tag5.xml><?xml version="1.0" encoding="utf-8"?>
<p:tagLst xmlns:p="http://schemas.openxmlformats.org/presentationml/2006/main">
  <p:tag name="TABLE_ENDDRAG_ORIGIN_RECT" val="548*81"/>
  <p:tag name="TABLE_ENDDRAG_RECT" val="37*369*548*81"/>
</p:tagLst>
</file>

<file path=ppt/tags/tag6.xml><?xml version="1.0" encoding="utf-8"?>
<p:tagLst xmlns:p="http://schemas.openxmlformats.org/presentationml/2006/main">
  <p:tag name="TABLE_ENDDRAG_ORIGIN_RECT" val="548*81"/>
  <p:tag name="TABLE_ENDDRAG_RECT" val="37*369*548*81"/>
</p:tagLst>
</file>

<file path=ppt/theme/theme1.xml><?xml version="1.0" encoding="utf-8"?>
<a:theme xmlns:a="http://schemas.openxmlformats.org/drawingml/2006/main" name="默认设计模板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9EDEE"/>
      </a:accent5>
      <a:accent6>
        <a:srgbClr val="2D2D89"/>
      </a:accent6>
      <a:hlink>
        <a:srgbClr val="009999"/>
      </a:hlink>
      <a:folHlink>
        <a:srgbClr val="99CC00"/>
      </a:folHlink>
    </a:clrScheme>
    <a:fontScheme name="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">
      <a:fillStyleLst>
        <a:solidFill>
          <a:schemeClr val="phClr"/>
        </a:solidFill>
        <a:gradFill rotWithShape="true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false"/>
        </a:gradFill>
        <a:gradFill rotWithShape="true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false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true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false"/>
        </a:gradFill>
      </a:bgFillStyleLst>
    </a:fmtScheme>
  </a:themeElements>
  <a:extraClrSchemeLst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9EDEE"/>
        </a:accent5>
        <a:accent6>
          <a:srgbClr val="2D2D89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4"/>
        </a:accent5>
        <a:accent6>
          <a:srgbClr val="E5895B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7B7E5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BFAF7"/>
        </a:accent3>
        <a:accent4>
          <a:srgbClr val="000000"/>
        </a:accent4>
        <a:accent5>
          <a:srgbClr val="FFFFFF"/>
        </a:accent5>
        <a:accent6>
          <a:srgbClr val="7EB1E5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7B7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8080"/>
        </a:lt1>
        <a:dk2>
          <a:srgbClr val="FFFF99"/>
        </a:dk2>
        <a:lt2>
          <a:srgbClr val="005A58"/>
        </a:lt2>
        <a:accent1>
          <a:srgbClr val="006462"/>
        </a:accent1>
        <a:accent2>
          <a:srgbClr val="6D6FC7"/>
        </a:accent2>
        <a:accent3>
          <a:srgbClr val="AAC1C1"/>
        </a:accent3>
        <a:accent4>
          <a:srgbClr val="DCDCDC"/>
        </a:accent4>
        <a:accent5>
          <a:srgbClr val="AAB8B8"/>
        </a:accent5>
        <a:accent6>
          <a:srgbClr val="6163B2"/>
        </a:accent6>
        <a:hlink>
          <a:srgbClr val="00FFFF"/>
        </a:hlink>
        <a:folHlink>
          <a:srgbClr val="00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800000"/>
        </a:lt1>
        <a:dk2>
          <a:srgbClr val="DFD293"/>
        </a:dk2>
        <a:lt2>
          <a:srgbClr val="5C1F00"/>
        </a:lt2>
        <a:accent1>
          <a:srgbClr val="CC3300"/>
        </a:accent1>
        <a:accent2>
          <a:srgbClr val="BE7960"/>
        </a:accent2>
        <a:accent3>
          <a:srgbClr val="C1AAAA"/>
        </a:accent3>
        <a:accent4>
          <a:srgbClr val="DCDCDC"/>
        </a:accent4>
        <a:accent5>
          <a:srgbClr val="E2ADAA"/>
        </a:accent5>
        <a:accent6>
          <a:srgbClr val="AA6C55"/>
        </a:accent6>
        <a:hlink>
          <a:srgbClr val="FFFF99"/>
        </a:hlink>
        <a:folHlink>
          <a:srgbClr val="D3A21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99"/>
        </a:lt1>
        <a:dk2>
          <a:srgbClr val="CCFFFF"/>
        </a:dk2>
        <a:lt2>
          <a:srgbClr val="003366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CDCDC"/>
        </a:accent4>
        <a:accent5>
          <a:srgbClr val="ADB9E2"/>
        </a:accent5>
        <a:accent6>
          <a:srgbClr val="009D00"/>
        </a:accent6>
        <a:hlink>
          <a:srgbClr val="66CCFF"/>
        </a:hlink>
        <a:folHlink>
          <a:srgbClr val="FFE70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00"/>
        </a:lt1>
        <a:dk2>
          <a:srgbClr val="E3EBF1"/>
        </a:dk2>
        <a:lt2>
          <a:srgbClr val="336699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CDCDC"/>
        </a:accent4>
        <a:accent5>
          <a:srgbClr val="AAADCA"/>
        </a:accent5>
        <a:accent6>
          <a:srgbClr val="3E7B43"/>
        </a:accent6>
        <a:hlink>
          <a:srgbClr val="66CCFF"/>
        </a:hlink>
        <a:folHlink>
          <a:srgbClr val="F0E5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86B5D"/>
        </a:lt1>
        <a:dk2>
          <a:srgbClr val="D1D1CB"/>
        </a:dk2>
        <a:lt2>
          <a:srgbClr val="777777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CDCDC"/>
        </a:accent4>
        <a:accent5>
          <a:srgbClr val="C7C7C1"/>
        </a:accent5>
        <a:accent6>
          <a:srgbClr val="728D96"/>
        </a:accent6>
        <a:hlink>
          <a:srgbClr val="FFCC66"/>
        </a:hlink>
        <a:folHlink>
          <a:srgbClr val="E9DCB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66699"/>
        </a:lt1>
        <a:dk2>
          <a:srgbClr val="FFFFFF"/>
        </a:dk2>
        <a:lt2>
          <a:srgbClr val="3E3E5C"/>
        </a:lt2>
        <a:accent1>
          <a:srgbClr val="60597B"/>
        </a:accent1>
        <a:accent2>
          <a:srgbClr val="6666FF"/>
        </a:accent2>
        <a:accent3>
          <a:srgbClr val="B9B9CA"/>
        </a:accent3>
        <a:accent4>
          <a:srgbClr val="DCDCDC"/>
        </a:accent4>
        <a:accent5>
          <a:srgbClr val="B7B5BF"/>
        </a:accent5>
        <a:accent6>
          <a:srgbClr val="5B5BE5"/>
        </a:accent6>
        <a:hlink>
          <a:srgbClr val="99CCFF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523E26"/>
        </a:lt1>
        <a:dk2>
          <a:srgbClr val="DFC08D"/>
        </a:dk2>
        <a:lt2>
          <a:srgbClr val="2D2015"/>
        </a:lt2>
        <a:accent1>
          <a:srgbClr val="8C7B70"/>
        </a:accent1>
        <a:accent2>
          <a:srgbClr val="8F5F2F"/>
        </a:accent2>
        <a:accent3>
          <a:srgbClr val="B3AFAB"/>
        </a:accent3>
        <a:accent4>
          <a:srgbClr val="DCDCDC"/>
        </a:accent4>
        <a:accent5>
          <a:srgbClr val="C5BFBC"/>
        </a:accent5>
        <a:accent6>
          <a:srgbClr val="805529"/>
        </a:accent6>
        <a:hlink>
          <a:srgbClr val="CCB400"/>
        </a:hlink>
        <a:folHlink>
          <a:srgbClr val="8C9EA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默认设计模板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9EDEE"/>
      </a:accent5>
      <a:accent6>
        <a:srgbClr val="2D2D89"/>
      </a:accent6>
      <a:hlink>
        <a:srgbClr val="009999"/>
      </a:hlink>
      <a:folHlink>
        <a:srgbClr val="99CC00"/>
      </a:folHlink>
    </a:clrScheme>
    <a:fontScheme name="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">
      <a:fillStyleLst>
        <a:solidFill>
          <a:schemeClr val="phClr"/>
        </a:solidFill>
        <a:gradFill rotWithShape="true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false"/>
        </a:gradFill>
        <a:gradFill rotWithShape="true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false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true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false"/>
        </a:gradFill>
      </a:bgFillStyleLst>
    </a:fmtScheme>
  </a:themeElements>
  <a:extraClrSchemeLst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9EDEE"/>
        </a:accent5>
        <a:accent6>
          <a:srgbClr val="2D2D89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4"/>
        </a:accent5>
        <a:accent6>
          <a:srgbClr val="E5895B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7B7E5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BFAF7"/>
        </a:accent3>
        <a:accent4>
          <a:srgbClr val="000000"/>
        </a:accent4>
        <a:accent5>
          <a:srgbClr val="FFFFFF"/>
        </a:accent5>
        <a:accent6>
          <a:srgbClr val="7EB1E5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7B7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8080"/>
        </a:lt1>
        <a:dk2>
          <a:srgbClr val="FFFF99"/>
        </a:dk2>
        <a:lt2>
          <a:srgbClr val="005A58"/>
        </a:lt2>
        <a:accent1>
          <a:srgbClr val="006462"/>
        </a:accent1>
        <a:accent2>
          <a:srgbClr val="6D6FC7"/>
        </a:accent2>
        <a:accent3>
          <a:srgbClr val="AAC1C1"/>
        </a:accent3>
        <a:accent4>
          <a:srgbClr val="DCDCDC"/>
        </a:accent4>
        <a:accent5>
          <a:srgbClr val="AAB8B8"/>
        </a:accent5>
        <a:accent6>
          <a:srgbClr val="6163B2"/>
        </a:accent6>
        <a:hlink>
          <a:srgbClr val="00FFFF"/>
        </a:hlink>
        <a:folHlink>
          <a:srgbClr val="00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800000"/>
        </a:lt1>
        <a:dk2>
          <a:srgbClr val="DFD293"/>
        </a:dk2>
        <a:lt2>
          <a:srgbClr val="5C1F00"/>
        </a:lt2>
        <a:accent1>
          <a:srgbClr val="CC3300"/>
        </a:accent1>
        <a:accent2>
          <a:srgbClr val="BE7960"/>
        </a:accent2>
        <a:accent3>
          <a:srgbClr val="C1AAAA"/>
        </a:accent3>
        <a:accent4>
          <a:srgbClr val="DCDCDC"/>
        </a:accent4>
        <a:accent5>
          <a:srgbClr val="E2ADAA"/>
        </a:accent5>
        <a:accent6>
          <a:srgbClr val="AA6C55"/>
        </a:accent6>
        <a:hlink>
          <a:srgbClr val="FFFF99"/>
        </a:hlink>
        <a:folHlink>
          <a:srgbClr val="D3A21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99"/>
        </a:lt1>
        <a:dk2>
          <a:srgbClr val="CCFFFF"/>
        </a:dk2>
        <a:lt2>
          <a:srgbClr val="003366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CDCDC"/>
        </a:accent4>
        <a:accent5>
          <a:srgbClr val="ADB9E2"/>
        </a:accent5>
        <a:accent6>
          <a:srgbClr val="009D00"/>
        </a:accent6>
        <a:hlink>
          <a:srgbClr val="66CCFF"/>
        </a:hlink>
        <a:folHlink>
          <a:srgbClr val="FFE70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00"/>
        </a:lt1>
        <a:dk2>
          <a:srgbClr val="E3EBF1"/>
        </a:dk2>
        <a:lt2>
          <a:srgbClr val="336699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CDCDC"/>
        </a:accent4>
        <a:accent5>
          <a:srgbClr val="AAADCA"/>
        </a:accent5>
        <a:accent6>
          <a:srgbClr val="3E7B43"/>
        </a:accent6>
        <a:hlink>
          <a:srgbClr val="66CCFF"/>
        </a:hlink>
        <a:folHlink>
          <a:srgbClr val="F0E5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86B5D"/>
        </a:lt1>
        <a:dk2>
          <a:srgbClr val="D1D1CB"/>
        </a:dk2>
        <a:lt2>
          <a:srgbClr val="777777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CDCDC"/>
        </a:accent4>
        <a:accent5>
          <a:srgbClr val="C7C7C1"/>
        </a:accent5>
        <a:accent6>
          <a:srgbClr val="728D96"/>
        </a:accent6>
        <a:hlink>
          <a:srgbClr val="FFCC66"/>
        </a:hlink>
        <a:folHlink>
          <a:srgbClr val="E9DCB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66699"/>
        </a:lt1>
        <a:dk2>
          <a:srgbClr val="FFFFFF"/>
        </a:dk2>
        <a:lt2>
          <a:srgbClr val="3E3E5C"/>
        </a:lt2>
        <a:accent1>
          <a:srgbClr val="60597B"/>
        </a:accent1>
        <a:accent2>
          <a:srgbClr val="6666FF"/>
        </a:accent2>
        <a:accent3>
          <a:srgbClr val="B9B9CA"/>
        </a:accent3>
        <a:accent4>
          <a:srgbClr val="DCDCDC"/>
        </a:accent4>
        <a:accent5>
          <a:srgbClr val="B7B5BF"/>
        </a:accent5>
        <a:accent6>
          <a:srgbClr val="5B5BE5"/>
        </a:accent6>
        <a:hlink>
          <a:srgbClr val="99CCFF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523E26"/>
        </a:lt1>
        <a:dk2>
          <a:srgbClr val="DFC08D"/>
        </a:dk2>
        <a:lt2>
          <a:srgbClr val="2D2015"/>
        </a:lt2>
        <a:accent1>
          <a:srgbClr val="8C7B70"/>
        </a:accent1>
        <a:accent2>
          <a:srgbClr val="8F5F2F"/>
        </a:accent2>
        <a:accent3>
          <a:srgbClr val="B3AFAB"/>
        </a:accent3>
        <a:accent4>
          <a:srgbClr val="DCDCDC"/>
        </a:accent4>
        <a:accent5>
          <a:srgbClr val="C5BFBC"/>
        </a:accent5>
        <a:accent6>
          <a:srgbClr val="805529"/>
        </a:accent6>
        <a:hlink>
          <a:srgbClr val="CCB400"/>
        </a:hlink>
        <a:folHlink>
          <a:srgbClr val="8C9EA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true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false"/>
        </a:gradFill>
        <a:gradFill rotWithShape="true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false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true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false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592</Words>
  <Application>WPS 演示</Application>
  <PresentationFormat/>
  <Paragraphs>222</Paragraphs>
  <Slides>3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17</vt:i4>
      </vt:variant>
      <vt:variant>
        <vt:lpstr>主题</vt:lpstr>
      </vt:variant>
      <vt:variant>
        <vt:i4>2</vt:i4>
      </vt:variant>
      <vt:variant>
        <vt:lpstr>幻灯片标题</vt:lpstr>
      </vt:variant>
      <vt:variant>
        <vt:i4>3</vt:i4>
      </vt:variant>
    </vt:vector>
  </HeadingPairs>
  <TitlesOfParts>
    <vt:vector size="22" baseType="lpstr">
      <vt:lpstr>Arial</vt:lpstr>
      <vt:lpstr>宋体</vt:lpstr>
      <vt:lpstr>Wingdings</vt:lpstr>
      <vt:lpstr>DejaVu Sans</vt:lpstr>
      <vt:lpstr>方正书宋_GBK</vt:lpstr>
      <vt:lpstr>微软雅黑</vt:lpstr>
      <vt:lpstr>方正黑体_GBK</vt:lpstr>
      <vt:lpstr>等线</vt:lpstr>
      <vt:lpstr>Arial</vt:lpstr>
      <vt:lpstr>Calibri</vt:lpstr>
      <vt:lpstr>微软雅黑 Light</vt:lpstr>
      <vt:lpstr>Standard Symbols PS</vt:lpstr>
      <vt:lpstr>Calibri</vt:lpstr>
      <vt:lpstr>Wingdings</vt:lpstr>
      <vt:lpstr>宋体</vt:lpstr>
      <vt:lpstr>Arial Unicode MS</vt:lpstr>
      <vt:lpstr>华文仿宋</vt:lpstr>
      <vt:lpstr>默认设计模板</vt:lpstr>
      <vt:lpstr>1_默认设计模板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李慧慧</dc:creator>
  <cp:lastModifiedBy>lihh</cp:lastModifiedBy>
  <cp:revision>124</cp:revision>
  <dcterms:created xsi:type="dcterms:W3CDTF">2023-01-09T07:50:42Z</dcterms:created>
  <dcterms:modified xsi:type="dcterms:W3CDTF">2023-01-09T07:50:42Z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2052-11.8.2.10229</vt:lpwstr>
  </property>
  <property fmtid="{D5CDD505-2E9C-101B-9397-08002B2CF9AE}" pid="3" name="ICV">
    <vt:lpwstr>294FC6AF85034CE7AEC2FAF43D6B1A0D</vt:lpwstr>
  </property>
</Properties>
</file>