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564"/>
      </p:cViewPr>
      <p:guideLst>
        <p:guide orient="horz" pos="2202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场地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975" y="748030"/>
            <a:ext cx="8159750" cy="56337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9349" y="9031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项目位置示意图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1533525" y="3556000"/>
            <a:ext cx="2088515" cy="504190"/>
          </a:xfrm>
          <a:prstGeom prst="wedgeRectCallout">
            <a:avLst>
              <a:gd name="adj1" fmla="val 39297"/>
              <a:gd name="adj2" fmla="val -162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葵涌天然气调压站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609715" y="4060190"/>
            <a:ext cx="2112645" cy="1153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大鹏新区管委会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 flipV="1">
            <a:off x="5652135" y="3789045"/>
            <a:ext cx="455930" cy="57404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4932045" y="3284855"/>
            <a:ext cx="720090" cy="5200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4283710" y="2708910"/>
            <a:ext cx="648335" cy="5759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3851910" y="2493010"/>
            <a:ext cx="431800" cy="2159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563620" y="2493010"/>
            <a:ext cx="28829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131820" y="2493010"/>
            <a:ext cx="431800" cy="2159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2771775" y="2708910"/>
            <a:ext cx="360045" cy="3600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2267585" y="3068955"/>
            <a:ext cx="504190" cy="2159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1763395" y="3213100"/>
            <a:ext cx="504190" cy="717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1475740" y="2853055"/>
            <a:ext cx="287655" cy="35941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683260" y="1052830"/>
            <a:ext cx="792480" cy="17995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 rot="2100000">
            <a:off x="3855720" y="2405380"/>
            <a:ext cx="2112645" cy="1153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罗葵路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124" y="62146"/>
            <a:ext cx="7091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项目位置与基本生态控制线关系示意图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基本生态控制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880" y="718820"/>
            <a:ext cx="8181340" cy="571944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2753360" y="1421765"/>
            <a:ext cx="2088515" cy="504190"/>
          </a:xfrm>
          <a:prstGeom prst="wedgeRectCallout">
            <a:avLst>
              <a:gd name="adj1" fmla="val -38476"/>
              <a:gd name="adj2" fmla="val 193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葵涌天然气调压站</a:t>
            </a:r>
            <a:endParaRPr lang="zh-CN" altLang="en-US"/>
          </a:p>
        </p:txBody>
      </p:sp>
      <p:sp>
        <p:nvSpPr>
          <p:cNvPr id="7" name="矩形标注 6"/>
          <p:cNvSpPr/>
          <p:nvPr/>
        </p:nvSpPr>
        <p:spPr>
          <a:xfrm>
            <a:off x="6524625" y="2392680"/>
            <a:ext cx="1931035" cy="466090"/>
          </a:xfrm>
          <a:prstGeom prst="wedgeRectCallout">
            <a:avLst>
              <a:gd name="adj1" fmla="val -49408"/>
              <a:gd name="adj2" fmla="val 165395"/>
            </a:avLst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基本生态控制线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418465" y="3717290"/>
            <a:ext cx="4657725" cy="776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076190" y="2997200"/>
            <a:ext cx="3528060" cy="720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5416550" y="3345815"/>
            <a:ext cx="92710" cy="299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演示</Application>
  <PresentationFormat>全屏显示(4:3)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党中怿</dc:creator>
  <cp:lastModifiedBy>null</cp:lastModifiedBy>
  <cp:revision>20</cp:revision>
  <dcterms:created xsi:type="dcterms:W3CDTF">2017-09-21T03:31:00Z</dcterms:created>
  <dcterms:modified xsi:type="dcterms:W3CDTF">2021-03-03T01:54:22Z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