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9906000" cy="6858000" type="A4"/>
  <p:notesSz cx="98742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056" y="-90"/>
      </p:cViewPr>
      <p:guideLst>
        <p:guide orient="horz" pos="220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50EA-BA9F-4DC7-AFF0-5D0BC85E47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5AB2-D248-4546-8A78-64D3EEA2D11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226050" y="28575"/>
            <a:ext cx="4293235" cy="3475990"/>
            <a:chOff x="1" y="5263140"/>
            <a:chExt cx="7683690" cy="5428673"/>
          </a:xfrm>
        </p:grpSpPr>
        <p:pic>
          <p:nvPicPr>
            <p:cNvPr id="38" name="图片 37"/>
            <p:cNvPicPr/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263140"/>
              <a:ext cx="7683689" cy="5428672"/>
            </a:xfrm>
            <a:prstGeom prst="rect">
              <a:avLst/>
            </a:prstGeom>
          </p:spPr>
        </p:pic>
        <p:sp>
          <p:nvSpPr>
            <p:cNvPr id="39" name="任意多边形 38"/>
            <p:cNvSpPr/>
            <p:nvPr/>
          </p:nvSpPr>
          <p:spPr>
            <a:xfrm>
              <a:off x="1" y="5263140"/>
              <a:ext cx="7683690" cy="5428673"/>
            </a:xfrm>
            <a:custGeom>
              <a:avLst/>
              <a:gdLst>
                <a:gd name="connsiteX0" fmla="*/ 2517254 w 7683690"/>
                <a:gd name="connsiteY0" fmla="*/ 2243105 h 5428673"/>
                <a:gd name="connsiteX1" fmla="*/ 1364207 w 7683690"/>
                <a:gd name="connsiteY1" fmla="*/ 2288029 h 5428673"/>
                <a:gd name="connsiteX2" fmla="*/ 1304309 w 7683690"/>
                <a:gd name="connsiteY2" fmla="*/ 2377877 h 5428673"/>
                <a:gd name="connsiteX3" fmla="*/ 600501 w 7683690"/>
                <a:gd name="connsiteY3" fmla="*/ 4144883 h 5428673"/>
                <a:gd name="connsiteX4" fmla="*/ 610131 w 7683690"/>
                <a:gd name="connsiteY4" fmla="*/ 4169645 h 5428673"/>
                <a:gd name="connsiteX5" fmla="*/ 593039 w 7683690"/>
                <a:gd name="connsiteY5" fmla="*/ 4213290 h 5428673"/>
                <a:gd name="connsiteX6" fmla="*/ 693931 w 7683690"/>
                <a:gd name="connsiteY6" fmla="*/ 4385131 h 5428673"/>
                <a:gd name="connsiteX7" fmla="*/ 705324 w 7683690"/>
                <a:gd name="connsiteY7" fmla="*/ 4414427 h 5428673"/>
                <a:gd name="connsiteX8" fmla="*/ 711625 w 7683690"/>
                <a:gd name="connsiteY8" fmla="*/ 4415267 h 5428673"/>
                <a:gd name="connsiteX9" fmla="*/ 712148 w 7683690"/>
                <a:gd name="connsiteY9" fmla="*/ 4416159 h 5428673"/>
                <a:gd name="connsiteX10" fmla="*/ 1386007 w 7683690"/>
                <a:gd name="connsiteY10" fmla="*/ 4506006 h 5428673"/>
                <a:gd name="connsiteX11" fmla="*/ 2254535 w 7683690"/>
                <a:gd name="connsiteY11" fmla="*/ 4565905 h 5428673"/>
                <a:gd name="connsiteX12" fmla="*/ 2403062 w 7683690"/>
                <a:gd name="connsiteY12" fmla="*/ 4520931 h 5428673"/>
                <a:gd name="connsiteX13" fmla="*/ 3700249 w 7683690"/>
                <a:gd name="connsiteY13" fmla="*/ 4159858 h 5428673"/>
                <a:gd name="connsiteX14" fmla="*/ 3721639 w 7683690"/>
                <a:gd name="connsiteY14" fmla="*/ 4121663 h 5428673"/>
                <a:gd name="connsiteX15" fmla="*/ 3778512 w 7683690"/>
                <a:gd name="connsiteY15" fmla="*/ 4104441 h 5428673"/>
                <a:gd name="connsiteX16" fmla="*/ 3926244 w 7683690"/>
                <a:gd name="connsiteY16" fmla="*/ 3863424 h 5428673"/>
                <a:gd name="connsiteX17" fmla="*/ 4201237 w 7683690"/>
                <a:gd name="connsiteY17" fmla="*/ 2933670 h 5428673"/>
                <a:gd name="connsiteX18" fmla="*/ 4201237 w 7683690"/>
                <a:gd name="connsiteY18" fmla="*/ 2681802 h 5428673"/>
                <a:gd name="connsiteX19" fmla="*/ 4194412 w 7683690"/>
                <a:gd name="connsiteY19" fmla="*/ 2679845 h 5428673"/>
                <a:gd name="connsiteX20" fmla="*/ 4194412 w 7683690"/>
                <a:gd name="connsiteY20" fmla="*/ 2632446 h 5428673"/>
                <a:gd name="connsiteX21" fmla="*/ 3610402 w 7683690"/>
                <a:gd name="connsiteY21" fmla="*/ 2512649 h 5428673"/>
                <a:gd name="connsiteX22" fmla="*/ 5347459 w 7683690"/>
                <a:gd name="connsiteY22" fmla="*/ 1310699 h 5428673"/>
                <a:gd name="connsiteX23" fmla="*/ 5242637 w 7683690"/>
                <a:gd name="connsiteY23" fmla="*/ 1355623 h 5428673"/>
                <a:gd name="connsiteX24" fmla="*/ 4463956 w 7683690"/>
                <a:gd name="connsiteY24" fmla="*/ 3781513 h 5428673"/>
                <a:gd name="connsiteX25" fmla="*/ 4419032 w 7683690"/>
                <a:gd name="connsiteY25" fmla="*/ 3901310 h 5428673"/>
                <a:gd name="connsiteX26" fmla="*/ 6620302 w 7683690"/>
                <a:gd name="connsiteY26" fmla="*/ 3287350 h 5428673"/>
                <a:gd name="connsiteX27" fmla="*/ 7069541 w 7683690"/>
                <a:gd name="connsiteY27" fmla="*/ 1909684 h 5428673"/>
                <a:gd name="connsiteX28" fmla="*/ 0 w 7683690"/>
                <a:gd name="connsiteY28" fmla="*/ 0 h 5428673"/>
                <a:gd name="connsiteX29" fmla="*/ 7683690 w 7683690"/>
                <a:gd name="connsiteY29" fmla="*/ 0 h 5428673"/>
                <a:gd name="connsiteX30" fmla="*/ 7683690 w 7683690"/>
                <a:gd name="connsiteY30" fmla="*/ 5428673 h 5428673"/>
                <a:gd name="connsiteX31" fmla="*/ 0 w 7683690"/>
                <a:gd name="connsiteY31" fmla="*/ 5428673 h 542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683690" h="5428673">
                  <a:moveTo>
                    <a:pt x="2517254" y="2243105"/>
                  </a:moveTo>
                  <a:lnTo>
                    <a:pt x="1364207" y="2288029"/>
                  </a:lnTo>
                  <a:lnTo>
                    <a:pt x="1304309" y="2377877"/>
                  </a:lnTo>
                  <a:lnTo>
                    <a:pt x="600501" y="4144883"/>
                  </a:lnTo>
                  <a:lnTo>
                    <a:pt x="610131" y="4169645"/>
                  </a:lnTo>
                  <a:lnTo>
                    <a:pt x="593039" y="4213290"/>
                  </a:lnTo>
                  <a:lnTo>
                    <a:pt x="693931" y="4385131"/>
                  </a:lnTo>
                  <a:lnTo>
                    <a:pt x="705324" y="4414427"/>
                  </a:lnTo>
                  <a:lnTo>
                    <a:pt x="711625" y="4415267"/>
                  </a:lnTo>
                  <a:lnTo>
                    <a:pt x="712148" y="4416159"/>
                  </a:lnTo>
                  <a:lnTo>
                    <a:pt x="1386007" y="4506006"/>
                  </a:lnTo>
                  <a:lnTo>
                    <a:pt x="2254535" y="4565905"/>
                  </a:lnTo>
                  <a:lnTo>
                    <a:pt x="2403062" y="4520931"/>
                  </a:lnTo>
                  <a:lnTo>
                    <a:pt x="3700249" y="4159858"/>
                  </a:lnTo>
                  <a:lnTo>
                    <a:pt x="3721639" y="4121663"/>
                  </a:lnTo>
                  <a:lnTo>
                    <a:pt x="3778512" y="4104441"/>
                  </a:lnTo>
                  <a:lnTo>
                    <a:pt x="3926244" y="3863424"/>
                  </a:lnTo>
                  <a:lnTo>
                    <a:pt x="4201237" y="2933670"/>
                  </a:lnTo>
                  <a:lnTo>
                    <a:pt x="4201237" y="2681802"/>
                  </a:lnTo>
                  <a:lnTo>
                    <a:pt x="4194412" y="2679845"/>
                  </a:lnTo>
                  <a:lnTo>
                    <a:pt x="4194412" y="2632446"/>
                  </a:lnTo>
                  <a:lnTo>
                    <a:pt x="3610402" y="2512649"/>
                  </a:lnTo>
                  <a:close/>
                  <a:moveTo>
                    <a:pt x="5347459" y="1310699"/>
                  </a:moveTo>
                  <a:lnTo>
                    <a:pt x="5242637" y="1355623"/>
                  </a:lnTo>
                  <a:lnTo>
                    <a:pt x="4463956" y="3781513"/>
                  </a:lnTo>
                  <a:lnTo>
                    <a:pt x="4419032" y="3901310"/>
                  </a:lnTo>
                  <a:lnTo>
                    <a:pt x="6620302" y="3287350"/>
                  </a:lnTo>
                  <a:lnTo>
                    <a:pt x="7069541" y="1909684"/>
                  </a:lnTo>
                  <a:close/>
                  <a:moveTo>
                    <a:pt x="0" y="0"/>
                  </a:moveTo>
                  <a:lnTo>
                    <a:pt x="7683690" y="0"/>
                  </a:lnTo>
                  <a:lnTo>
                    <a:pt x="7683690" y="5428673"/>
                  </a:lnTo>
                  <a:lnTo>
                    <a:pt x="0" y="5428673"/>
                  </a:lnTo>
                  <a:close/>
                </a:path>
              </a:pathLst>
            </a:custGeom>
            <a:solidFill>
              <a:srgbClr val="FFFFFF">
                <a:alpha val="65000"/>
              </a:srgbClr>
            </a:solidFill>
            <a:ln w="38100">
              <a:noFill/>
              <a:tailEnd type="none" w="lg" len="sm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00182" y="6564763"/>
              <a:ext cx="6483327" cy="3253474"/>
              <a:chOff x="9403430" y="7543800"/>
              <a:chExt cx="3299110" cy="1655565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9403430" y="8018265"/>
                <a:ext cx="1836070" cy="1181100"/>
              </a:xfrm>
              <a:custGeom>
                <a:avLst/>
                <a:gdLst>
                  <a:gd name="connsiteX0" fmla="*/ 388620 w 1828800"/>
                  <a:gd name="connsiteY0" fmla="*/ 22860 h 1181100"/>
                  <a:gd name="connsiteX1" fmla="*/ 358140 w 1828800"/>
                  <a:gd name="connsiteY1" fmla="*/ 68580 h 1181100"/>
                  <a:gd name="connsiteX2" fmla="*/ 0 w 1828800"/>
                  <a:gd name="connsiteY2" fmla="*/ 967740 h 1181100"/>
                  <a:gd name="connsiteX3" fmla="*/ 53340 w 1828800"/>
                  <a:gd name="connsiteY3" fmla="*/ 1104900 h 1181100"/>
                  <a:gd name="connsiteX4" fmla="*/ 396240 w 1828800"/>
                  <a:gd name="connsiteY4" fmla="*/ 1150620 h 1181100"/>
                  <a:gd name="connsiteX5" fmla="*/ 838200 w 1828800"/>
                  <a:gd name="connsiteY5" fmla="*/ 1181100 h 1181100"/>
                  <a:gd name="connsiteX6" fmla="*/ 1577340 w 1828800"/>
                  <a:gd name="connsiteY6" fmla="*/ 975360 h 1181100"/>
                  <a:gd name="connsiteX7" fmla="*/ 1684020 w 1828800"/>
                  <a:gd name="connsiteY7" fmla="*/ 784860 h 1181100"/>
                  <a:gd name="connsiteX8" fmla="*/ 1828800 w 1828800"/>
                  <a:gd name="connsiteY8" fmla="*/ 350520 h 1181100"/>
                  <a:gd name="connsiteX9" fmla="*/ 1828800 w 1828800"/>
                  <a:gd name="connsiteY9" fmla="*/ 198120 h 1181100"/>
                  <a:gd name="connsiteX10" fmla="*/ 1531620 w 1828800"/>
                  <a:gd name="connsiteY10" fmla="*/ 137160 h 1181100"/>
                  <a:gd name="connsiteX11" fmla="*/ 975360 w 1828800"/>
                  <a:gd name="connsiteY11" fmla="*/ 0 h 1181100"/>
                  <a:gd name="connsiteX12" fmla="*/ 388620 w 1828800"/>
                  <a:gd name="connsiteY12" fmla="*/ 22860 h 1181100"/>
                  <a:gd name="connsiteX0-1" fmla="*/ 388620 w 1828800"/>
                  <a:gd name="connsiteY0-2" fmla="*/ 22860 h 1181100"/>
                  <a:gd name="connsiteX1-3" fmla="*/ 358140 w 1828800"/>
                  <a:gd name="connsiteY1-4" fmla="*/ 68580 h 1181100"/>
                  <a:gd name="connsiteX2-5" fmla="*/ 0 w 1828800"/>
                  <a:gd name="connsiteY2-6" fmla="*/ 967740 h 1181100"/>
                  <a:gd name="connsiteX3-7" fmla="*/ 53340 w 1828800"/>
                  <a:gd name="connsiteY3-8" fmla="*/ 1104900 h 1181100"/>
                  <a:gd name="connsiteX4-9" fmla="*/ 396240 w 1828800"/>
                  <a:gd name="connsiteY4-10" fmla="*/ 1150620 h 1181100"/>
                  <a:gd name="connsiteX5-11" fmla="*/ 838200 w 1828800"/>
                  <a:gd name="connsiteY5-12" fmla="*/ 1181100 h 1181100"/>
                  <a:gd name="connsiteX6-13" fmla="*/ 1613692 w 1828800"/>
                  <a:gd name="connsiteY6-14" fmla="*/ 946279 h 1181100"/>
                  <a:gd name="connsiteX7-15" fmla="*/ 1684020 w 1828800"/>
                  <a:gd name="connsiteY7-16" fmla="*/ 784860 h 1181100"/>
                  <a:gd name="connsiteX8-17" fmla="*/ 1828800 w 1828800"/>
                  <a:gd name="connsiteY8-18" fmla="*/ 350520 h 1181100"/>
                  <a:gd name="connsiteX9-19" fmla="*/ 1828800 w 1828800"/>
                  <a:gd name="connsiteY9-20" fmla="*/ 198120 h 1181100"/>
                  <a:gd name="connsiteX10-21" fmla="*/ 1531620 w 1828800"/>
                  <a:gd name="connsiteY10-22" fmla="*/ 137160 h 1181100"/>
                  <a:gd name="connsiteX11-23" fmla="*/ 975360 w 1828800"/>
                  <a:gd name="connsiteY11-24" fmla="*/ 0 h 1181100"/>
                  <a:gd name="connsiteX12-25" fmla="*/ 388620 w 1828800"/>
                  <a:gd name="connsiteY12-26" fmla="*/ 22860 h 1181100"/>
                  <a:gd name="connsiteX0-27" fmla="*/ 388620 w 1828800"/>
                  <a:gd name="connsiteY0-28" fmla="*/ 22860 h 1181100"/>
                  <a:gd name="connsiteX1-29" fmla="*/ 358140 w 1828800"/>
                  <a:gd name="connsiteY1-30" fmla="*/ 68580 h 1181100"/>
                  <a:gd name="connsiteX2-31" fmla="*/ 0 w 1828800"/>
                  <a:gd name="connsiteY2-32" fmla="*/ 967740 h 1181100"/>
                  <a:gd name="connsiteX3-33" fmla="*/ 53340 w 1828800"/>
                  <a:gd name="connsiteY3-34" fmla="*/ 1104900 h 1181100"/>
                  <a:gd name="connsiteX4-35" fmla="*/ 396240 w 1828800"/>
                  <a:gd name="connsiteY4-36" fmla="*/ 1150620 h 1181100"/>
                  <a:gd name="connsiteX5-37" fmla="*/ 838200 w 1828800"/>
                  <a:gd name="connsiteY5-38" fmla="*/ 1181100 h 1181100"/>
                  <a:gd name="connsiteX6-39" fmla="*/ 1613692 w 1828800"/>
                  <a:gd name="connsiteY6-40" fmla="*/ 946279 h 1181100"/>
                  <a:gd name="connsiteX7-41" fmla="*/ 1688867 w 1828800"/>
                  <a:gd name="connsiteY7-42" fmla="*/ 823635 h 1181100"/>
                  <a:gd name="connsiteX8-43" fmla="*/ 1828800 w 1828800"/>
                  <a:gd name="connsiteY8-44" fmla="*/ 350520 h 1181100"/>
                  <a:gd name="connsiteX9-45" fmla="*/ 1828800 w 1828800"/>
                  <a:gd name="connsiteY9-46" fmla="*/ 198120 h 1181100"/>
                  <a:gd name="connsiteX10-47" fmla="*/ 1531620 w 1828800"/>
                  <a:gd name="connsiteY10-48" fmla="*/ 137160 h 1181100"/>
                  <a:gd name="connsiteX11-49" fmla="*/ 975360 w 1828800"/>
                  <a:gd name="connsiteY11-50" fmla="*/ 0 h 1181100"/>
                  <a:gd name="connsiteX12-51" fmla="*/ 388620 w 1828800"/>
                  <a:gd name="connsiteY12-52" fmla="*/ 22860 h 1181100"/>
                  <a:gd name="connsiteX0-53" fmla="*/ 388620 w 1828800"/>
                  <a:gd name="connsiteY0-54" fmla="*/ 22860 h 1181100"/>
                  <a:gd name="connsiteX1-55" fmla="*/ 358140 w 1828800"/>
                  <a:gd name="connsiteY1-56" fmla="*/ 68580 h 1181100"/>
                  <a:gd name="connsiteX2-57" fmla="*/ 0 w 1828800"/>
                  <a:gd name="connsiteY2-58" fmla="*/ 967740 h 1181100"/>
                  <a:gd name="connsiteX3-59" fmla="*/ 53340 w 1828800"/>
                  <a:gd name="connsiteY3-60" fmla="*/ 1104900 h 1181100"/>
                  <a:gd name="connsiteX4-61" fmla="*/ 396240 w 1828800"/>
                  <a:gd name="connsiteY4-62" fmla="*/ 1150620 h 1181100"/>
                  <a:gd name="connsiteX5-63" fmla="*/ 838200 w 1828800"/>
                  <a:gd name="connsiteY5-64" fmla="*/ 1181100 h 1181100"/>
                  <a:gd name="connsiteX6-65" fmla="*/ 1613692 w 1828800"/>
                  <a:gd name="connsiteY6-66" fmla="*/ 946279 h 1181100"/>
                  <a:gd name="connsiteX7-67" fmla="*/ 1688867 w 1828800"/>
                  <a:gd name="connsiteY7-68" fmla="*/ 823635 h 1181100"/>
                  <a:gd name="connsiteX8-69" fmla="*/ 1828800 w 1828800"/>
                  <a:gd name="connsiteY8-70" fmla="*/ 350520 h 1181100"/>
                  <a:gd name="connsiteX9-71" fmla="*/ 1828800 w 1828800"/>
                  <a:gd name="connsiteY9-72" fmla="*/ 222354 h 1181100"/>
                  <a:gd name="connsiteX10-73" fmla="*/ 1531620 w 1828800"/>
                  <a:gd name="connsiteY10-74" fmla="*/ 137160 h 1181100"/>
                  <a:gd name="connsiteX11-75" fmla="*/ 975360 w 1828800"/>
                  <a:gd name="connsiteY11-76" fmla="*/ 0 h 1181100"/>
                  <a:gd name="connsiteX12-77" fmla="*/ 388620 w 1828800"/>
                  <a:gd name="connsiteY12-78" fmla="*/ 22860 h 1181100"/>
                  <a:gd name="connsiteX0-79" fmla="*/ 437089 w 1828800"/>
                  <a:gd name="connsiteY0-80" fmla="*/ 25284 h 1181100"/>
                  <a:gd name="connsiteX1-81" fmla="*/ 358140 w 1828800"/>
                  <a:gd name="connsiteY1-82" fmla="*/ 68580 h 1181100"/>
                  <a:gd name="connsiteX2-83" fmla="*/ 0 w 1828800"/>
                  <a:gd name="connsiteY2-84" fmla="*/ 967740 h 1181100"/>
                  <a:gd name="connsiteX3-85" fmla="*/ 53340 w 1828800"/>
                  <a:gd name="connsiteY3-86" fmla="*/ 1104900 h 1181100"/>
                  <a:gd name="connsiteX4-87" fmla="*/ 396240 w 1828800"/>
                  <a:gd name="connsiteY4-88" fmla="*/ 1150620 h 1181100"/>
                  <a:gd name="connsiteX5-89" fmla="*/ 838200 w 1828800"/>
                  <a:gd name="connsiteY5-90" fmla="*/ 1181100 h 1181100"/>
                  <a:gd name="connsiteX6-91" fmla="*/ 1613692 w 1828800"/>
                  <a:gd name="connsiteY6-92" fmla="*/ 946279 h 1181100"/>
                  <a:gd name="connsiteX7-93" fmla="*/ 1688867 w 1828800"/>
                  <a:gd name="connsiteY7-94" fmla="*/ 823635 h 1181100"/>
                  <a:gd name="connsiteX8-95" fmla="*/ 1828800 w 1828800"/>
                  <a:gd name="connsiteY8-96" fmla="*/ 350520 h 1181100"/>
                  <a:gd name="connsiteX9-97" fmla="*/ 1828800 w 1828800"/>
                  <a:gd name="connsiteY9-98" fmla="*/ 222354 h 1181100"/>
                  <a:gd name="connsiteX10-99" fmla="*/ 1531620 w 1828800"/>
                  <a:gd name="connsiteY10-100" fmla="*/ 137160 h 1181100"/>
                  <a:gd name="connsiteX11-101" fmla="*/ 975360 w 1828800"/>
                  <a:gd name="connsiteY11-102" fmla="*/ 0 h 1181100"/>
                  <a:gd name="connsiteX12-103" fmla="*/ 437089 w 1828800"/>
                  <a:gd name="connsiteY12-104" fmla="*/ 25284 h 1181100"/>
                  <a:gd name="connsiteX0-105" fmla="*/ 444359 w 1836070"/>
                  <a:gd name="connsiteY0-106" fmla="*/ 25284 h 1181100"/>
                  <a:gd name="connsiteX1-107" fmla="*/ 365410 w 1836070"/>
                  <a:gd name="connsiteY1-108" fmla="*/ 68580 h 1181100"/>
                  <a:gd name="connsiteX2-109" fmla="*/ 0 w 1836070"/>
                  <a:gd name="connsiteY2-110" fmla="*/ 1001668 h 1181100"/>
                  <a:gd name="connsiteX3-111" fmla="*/ 60610 w 1836070"/>
                  <a:gd name="connsiteY3-112" fmla="*/ 1104900 h 1181100"/>
                  <a:gd name="connsiteX4-113" fmla="*/ 403510 w 1836070"/>
                  <a:gd name="connsiteY4-114" fmla="*/ 1150620 h 1181100"/>
                  <a:gd name="connsiteX5-115" fmla="*/ 845470 w 1836070"/>
                  <a:gd name="connsiteY5-116" fmla="*/ 1181100 h 1181100"/>
                  <a:gd name="connsiteX6-117" fmla="*/ 1620962 w 1836070"/>
                  <a:gd name="connsiteY6-118" fmla="*/ 946279 h 1181100"/>
                  <a:gd name="connsiteX7-119" fmla="*/ 1696137 w 1836070"/>
                  <a:gd name="connsiteY7-120" fmla="*/ 823635 h 1181100"/>
                  <a:gd name="connsiteX8-121" fmla="*/ 1836070 w 1836070"/>
                  <a:gd name="connsiteY8-122" fmla="*/ 350520 h 1181100"/>
                  <a:gd name="connsiteX9-123" fmla="*/ 1836070 w 1836070"/>
                  <a:gd name="connsiteY9-124" fmla="*/ 222354 h 1181100"/>
                  <a:gd name="connsiteX10-125" fmla="*/ 1538890 w 1836070"/>
                  <a:gd name="connsiteY10-126" fmla="*/ 137160 h 1181100"/>
                  <a:gd name="connsiteX11-127" fmla="*/ 982630 w 1836070"/>
                  <a:gd name="connsiteY11-128" fmla="*/ 0 h 1181100"/>
                  <a:gd name="connsiteX12-129" fmla="*/ 444359 w 1836070"/>
                  <a:gd name="connsiteY12-130" fmla="*/ 25284 h 1181100"/>
                  <a:gd name="connsiteX0-131" fmla="*/ 444359 w 1836070"/>
                  <a:gd name="connsiteY0-132" fmla="*/ 25284 h 1181100"/>
                  <a:gd name="connsiteX1-133" fmla="*/ 365410 w 1836070"/>
                  <a:gd name="connsiteY1-134" fmla="*/ 68580 h 1181100"/>
                  <a:gd name="connsiteX2-135" fmla="*/ 0 w 1836070"/>
                  <a:gd name="connsiteY2-136" fmla="*/ 1001668 h 1181100"/>
                  <a:gd name="connsiteX3-137" fmla="*/ 60610 w 1836070"/>
                  <a:gd name="connsiteY3-138" fmla="*/ 1104900 h 1181100"/>
                  <a:gd name="connsiteX4-139" fmla="*/ 403510 w 1836070"/>
                  <a:gd name="connsiteY4-140" fmla="*/ 1150620 h 1181100"/>
                  <a:gd name="connsiteX5-141" fmla="*/ 845470 w 1836070"/>
                  <a:gd name="connsiteY5-142" fmla="*/ 1181100 h 1181100"/>
                  <a:gd name="connsiteX6-143" fmla="*/ 1620962 w 1836070"/>
                  <a:gd name="connsiteY6-144" fmla="*/ 946279 h 1181100"/>
                  <a:gd name="connsiteX7-145" fmla="*/ 1696137 w 1836070"/>
                  <a:gd name="connsiteY7-146" fmla="*/ 823635 h 1181100"/>
                  <a:gd name="connsiteX8-147" fmla="*/ 1836070 w 1836070"/>
                  <a:gd name="connsiteY8-148" fmla="*/ 350520 h 1181100"/>
                  <a:gd name="connsiteX9-149" fmla="*/ 1836070 w 1836070"/>
                  <a:gd name="connsiteY9-150" fmla="*/ 222354 h 1181100"/>
                  <a:gd name="connsiteX10-151" fmla="*/ 1538890 w 1836070"/>
                  <a:gd name="connsiteY10-152" fmla="*/ 137160 h 1181100"/>
                  <a:gd name="connsiteX11-153" fmla="*/ 982630 w 1836070"/>
                  <a:gd name="connsiteY11-154" fmla="*/ 0 h 1181100"/>
                  <a:gd name="connsiteX12-155" fmla="*/ 444359 w 1836070"/>
                  <a:gd name="connsiteY12-156" fmla="*/ 25284 h 11811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836070" h="1181100">
                    <a:moveTo>
                      <a:pt x="444359" y="25284"/>
                    </a:moveTo>
                    <a:lnTo>
                      <a:pt x="365410" y="68580"/>
                    </a:lnTo>
                    <a:lnTo>
                      <a:pt x="0" y="1001668"/>
                    </a:lnTo>
                    <a:lnTo>
                      <a:pt x="60610" y="1104900"/>
                    </a:lnTo>
                    <a:lnTo>
                      <a:pt x="403510" y="1150620"/>
                    </a:lnTo>
                    <a:lnTo>
                      <a:pt x="845470" y="1181100"/>
                    </a:lnTo>
                    <a:lnTo>
                      <a:pt x="1620962" y="946279"/>
                    </a:lnTo>
                    <a:lnTo>
                      <a:pt x="1696137" y="823635"/>
                    </a:lnTo>
                    <a:lnTo>
                      <a:pt x="1836070" y="350520"/>
                    </a:lnTo>
                    <a:lnTo>
                      <a:pt x="1836070" y="222354"/>
                    </a:lnTo>
                    <a:lnTo>
                      <a:pt x="1538890" y="137160"/>
                    </a:lnTo>
                    <a:lnTo>
                      <a:pt x="982630" y="0"/>
                    </a:lnTo>
                    <a:lnTo>
                      <a:pt x="444359" y="2528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tailEnd type="none" w="lg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>
                <a:off x="11353800" y="7543800"/>
                <a:ext cx="1348740" cy="1318260"/>
              </a:xfrm>
              <a:custGeom>
                <a:avLst/>
                <a:gdLst>
                  <a:gd name="connsiteX0" fmla="*/ 0 w 1348740"/>
                  <a:gd name="connsiteY0" fmla="*/ 1318260 h 1318260"/>
                  <a:gd name="connsiteX1" fmla="*/ 1120140 w 1348740"/>
                  <a:gd name="connsiteY1" fmla="*/ 1005840 h 1318260"/>
                  <a:gd name="connsiteX2" fmla="*/ 1348740 w 1348740"/>
                  <a:gd name="connsiteY2" fmla="*/ 304800 h 1318260"/>
                  <a:gd name="connsiteX3" fmla="*/ 472440 w 1348740"/>
                  <a:gd name="connsiteY3" fmla="*/ 0 h 1318260"/>
                  <a:gd name="connsiteX4" fmla="*/ 419100 w 1348740"/>
                  <a:gd name="connsiteY4" fmla="*/ 22860 h 1318260"/>
                  <a:gd name="connsiteX5" fmla="*/ 22860 w 1348740"/>
                  <a:gd name="connsiteY5" fmla="*/ 1257300 h 1318260"/>
                  <a:gd name="connsiteX6" fmla="*/ 0 w 1348740"/>
                  <a:gd name="connsiteY6" fmla="*/ 1318260 h 131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8740" h="1318260">
                    <a:moveTo>
                      <a:pt x="0" y="1318260"/>
                    </a:moveTo>
                    <a:lnTo>
                      <a:pt x="1120140" y="1005840"/>
                    </a:lnTo>
                    <a:lnTo>
                      <a:pt x="1348740" y="304800"/>
                    </a:lnTo>
                    <a:lnTo>
                      <a:pt x="472440" y="0"/>
                    </a:lnTo>
                    <a:lnTo>
                      <a:pt x="419100" y="22860"/>
                    </a:lnTo>
                    <a:lnTo>
                      <a:pt x="22860" y="1257300"/>
                    </a:lnTo>
                    <a:lnTo>
                      <a:pt x="0" y="131826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olid"/>
                <a:tailEnd type="none" w="lg" len="sm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8575"/>
            <a:ext cx="4479290" cy="3409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5577" y="3791523"/>
            <a:ext cx="340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地块控制指标一览表（调整前）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0411" y="37914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地块控制指标一览表（调整后）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626" y="28285"/>
            <a:ext cx="504334" cy="27834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240" tIns="207120" rIns="414240" bIns="207120" spcCol="0"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en-US" sz="20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申请修改用地示意</a:t>
            </a:r>
            <a:endParaRPr lang="zh-CN" altLang="en-US" sz="20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844" y="3500249"/>
            <a:ext cx="543115" cy="31384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240" tIns="207120" rIns="414240" bIns="207120" spcCol="0"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调整情况说明</a:t>
            </a:r>
            <a:endParaRPr lang="zh-CN" altLang="en-US" sz="20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352700" y="44624"/>
            <a:ext cx="8001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/>
              <a:t>调整前</a:t>
            </a:r>
            <a:endParaRPr lang="zh-CN" altLang="en-US" sz="1600" dirty="0"/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959947" y="44624"/>
            <a:ext cx="800219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50000"/>
              </a:spcBef>
              <a:spcAft>
                <a:spcPct val="50000"/>
              </a:spcAft>
              <a:buClr>
                <a:schemeClr val="accent2"/>
              </a:buClr>
              <a:buFont typeface="Arial" panose="020B0604020202020204" pitchFamily="34" charset="0"/>
              <a:buChar char="►"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600" dirty="0" smtClean="0"/>
              <a:t>调整</a:t>
            </a:r>
            <a:r>
              <a:rPr lang="zh-CN" altLang="en-US" sz="1600" dirty="0"/>
              <a:t>后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4312920"/>
            <a:ext cx="4478655" cy="1760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050" y="4312920"/>
            <a:ext cx="4540885" cy="176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演示</Application>
  <PresentationFormat>A4 纸张(210x297 毫米)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黑体</vt:lpstr>
      <vt:lpstr>华文细黑</vt:lpstr>
      <vt:lpstr>微软雅黑</vt:lpstr>
      <vt:lpstr>Times New Roman</vt:lpstr>
      <vt:lpstr>Verdana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null</dc:creator>
  <cp:lastModifiedBy>谭瑶骞</cp:lastModifiedBy>
  <cp:revision>32</cp:revision>
  <cp:lastPrinted>2017-11-22T08:52:00Z</cp:lastPrinted>
  <dcterms:created xsi:type="dcterms:W3CDTF">2017-08-11T01:26:00Z</dcterms:created>
  <dcterms:modified xsi:type="dcterms:W3CDTF">2020-10-19T08:04:44Z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2052-11.8.2.8361</vt:lpwstr>
  </property>
</Properties>
</file>