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68" r:id="rId3"/>
  </p:sldIdLst>
  <p:sldSz cx="9144000" cy="6858000" type="screen4x3"/>
  <p:notesSz cx="6797675" cy="98742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C50C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53" autoAdjust="0"/>
  </p:normalViewPr>
  <p:slideViewPr>
    <p:cSldViewPr>
      <p:cViewPr varScale="1">
        <p:scale>
          <a:sx n="106" d="100"/>
          <a:sy n="106" d="100"/>
        </p:scale>
        <p:origin x="-1860" y="-102"/>
      </p:cViewPr>
      <p:guideLst>
        <p:guide orient="horz" pos="216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448" cy="4936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643" y="1"/>
            <a:ext cx="2945448" cy="4936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FF6F387B-F3DE-48E4-9300-9CC6BA4520C9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9040"/>
            <a:ext cx="2945448" cy="4936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643" y="9379040"/>
            <a:ext cx="2945448" cy="4936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25E8EB7-4A76-4519-B17E-FEAE8E112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992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7B1DC3F-6E03-4393-9BD4-7D94743A8D1B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9378826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5" y="9378826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D6CC6FD-0325-4398-85C9-8760E11D95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423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 smtClean="0">
              <a:latin typeface="Calibri" panose="020F0502020204030204" charset="0"/>
            </a:endParaRPr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1680" indent="-285115" eaLnBrk="0" hangingPunct="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1095" indent="-227965" eaLnBrk="0" hangingPunct="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597660" indent="-227965" eaLnBrk="0" hangingPunct="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4225" indent="-227965" eaLnBrk="0" hangingPunct="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0790" indent="-22796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67355" indent="-22796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3920" indent="-22796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0485" indent="-22796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A8CEE75-B215-4B71-95E9-FADA5FF9F896}" type="slidenum">
              <a:rPr lang="zh-CN" altLang="en-US" sz="1200">
                <a:solidFill>
                  <a:prstClr val="black"/>
                </a:solidFill>
              </a:rPr>
              <a:t>1</a:t>
            </a:fld>
            <a:endParaRPr lang="zh-CN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30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38370-9114-4D5A-B48E-048CB7D4B70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91426-7BBD-4A04-BE52-1CC4E73A1D6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9892D-C227-47A2-A003-5DD2B6D29D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2192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2192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A6D8-401F-499C-B447-AC758BB6CEE4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16A06-65E9-4300-B5A6-A3CC5A0DF01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5472B-4F63-4F31-B7A3-68F6ECE8794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6C7DA-C39A-4AA7-868D-5C6099B75EE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C0E91-D5F0-4D5A-AA7E-91D0B3B35F87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F0C96-A903-4E61-BBDD-B25A7468F8F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BCE32-A4D7-4D25-A397-68B27BBE459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6D9D-22E2-4802-AF18-81CEBA746C57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8518E-7F77-47C6-AB03-9C0B1A5DCDB2}" type="datetimeFigureOut">
              <a:rPr lang="zh-CN" altLang="en-US" smtClean="0"/>
              <a:t>2020-5-26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FA06B-2D4E-4AAE-953D-F1C2C3552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5410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zh-CN" altLang="en-US" sz="2000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219200"/>
            <a:ext cx="800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</p:txBody>
      </p:sp>
      <p:sp>
        <p:nvSpPr>
          <p:cNvPr id="1029" name="AutoShape 5"/>
          <p:cNvSpPr/>
          <p:nvPr/>
        </p:nvSpPr>
        <p:spPr bwMode="auto">
          <a:xfrm>
            <a:off x="609600" y="9572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0 w 1000"/>
              <a:gd name="T11" fmla="*/ 0 h 1000"/>
              <a:gd name="T12" fmla="*/ 2147483647 w 1000"/>
              <a:gd name="T13" fmla="*/ 0 h 1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mpd="sng">
            <a:solidFill>
              <a:schemeClr val="accent2"/>
            </a:solidFill>
            <a:miter lim="800000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V="1">
            <a:off x="609600" y="64008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7000"/>
            <a:ext cx="1981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buFont typeface="Arial" panose="020B0604020202020204" pitchFamily="34" charset="0"/>
              <a:buNone/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1981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DE7664-64E1-4C53-A80C-AF479BBE53E3}" type="slidenum">
              <a:rPr lang="en-US">
                <a:solidFill>
                  <a:srgbClr val="00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‹#›</a:t>
            </a:fld>
            <a:endParaRPr lang="en-US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469900" indent="-469900" algn="l" rtl="0" eaLnBrk="0" fontAlgn="base" hangingPunct="0">
        <a:lnSpc>
          <a:spcPct val="120000"/>
        </a:lnSpc>
        <a:spcBef>
          <a:spcPct val="50000"/>
        </a:spcBef>
        <a:spcAft>
          <a:spcPct val="5000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880" algn="l" rtl="0" eaLnBrk="0" fontAlgn="base" hangingPunct="0">
        <a:lnSpc>
          <a:spcPct val="120000"/>
        </a:lnSpc>
        <a:spcBef>
          <a:spcPct val="50000"/>
        </a:spcBef>
        <a:spcAft>
          <a:spcPct val="50000"/>
        </a:spcAft>
        <a:buClr>
          <a:schemeClr val="accent2"/>
        </a:buClr>
        <a:buFont typeface="Wingdings" panose="05000000000000000000" pitchFamily="2" charset="2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304925" indent="-395605" algn="l" rtl="0" eaLnBrk="0" fontAlgn="base" hangingPunct="0">
        <a:lnSpc>
          <a:spcPct val="120000"/>
        </a:lnSpc>
        <a:spcBef>
          <a:spcPct val="50000"/>
        </a:spcBef>
        <a:spcAft>
          <a:spcPct val="50000"/>
        </a:spcAft>
        <a:buClr>
          <a:schemeClr val="accent2"/>
        </a:buClr>
        <a:buFont typeface="Wingdings" panose="05000000000000000000" pitchFamily="2" charset="2"/>
        <a:buChar char="►"/>
        <a:defRPr sz="1600">
          <a:solidFill>
            <a:schemeClr val="tx1"/>
          </a:solidFill>
          <a:latin typeface="+mn-lt"/>
          <a:ea typeface="+mn-ea"/>
        </a:defRPr>
      </a:lvl3pPr>
      <a:lvl4pPr marL="1694180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4pPr>
      <a:lvl5pPr marL="20942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5pPr>
      <a:lvl6pPr marL="25514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6pPr>
      <a:lvl7pPr marL="30086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7pPr>
      <a:lvl8pPr marL="34658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8pPr>
      <a:lvl9pPr marL="39230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3" r="14255" b="2060"/>
          <a:stretch/>
        </p:blipFill>
        <p:spPr>
          <a:xfrm>
            <a:off x="107504" y="1196751"/>
            <a:ext cx="4248472" cy="358231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1" y="1196750"/>
            <a:ext cx="4410491" cy="3528393"/>
          </a:xfrm>
          <a:prstGeom prst="rect">
            <a:avLst/>
          </a:prstGeom>
        </p:spPr>
      </p:pic>
      <p:sp>
        <p:nvSpPr>
          <p:cNvPr id="3" name="标题 1"/>
          <p:cNvSpPr txBox="1"/>
          <p:nvPr/>
        </p:nvSpPr>
        <p:spPr bwMode="auto">
          <a:xfrm>
            <a:off x="546843" y="248429"/>
            <a:ext cx="8305581" cy="53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r>
              <a:rPr lang="en-US" altLang="zh-CN" sz="2400" dirty="0" smtClean="0">
                <a:latin typeface="+mn-ea"/>
              </a:rPr>
              <a:t>[</a:t>
            </a:r>
            <a:r>
              <a:rPr lang="zh-CN" altLang="en-US" sz="2400" dirty="0" smtClean="0">
                <a:latin typeface="+mn-ea"/>
              </a:rPr>
              <a:t>宝安中心区</a:t>
            </a:r>
            <a:r>
              <a:rPr lang="en-US" altLang="zh-CN" sz="2400" dirty="0" smtClean="0">
                <a:latin typeface="+mn-ea"/>
              </a:rPr>
              <a:t>]</a:t>
            </a:r>
            <a:r>
              <a:rPr lang="zh-CN" altLang="en-US" sz="2400" dirty="0" smtClean="0">
                <a:latin typeface="+mn-ea"/>
              </a:rPr>
              <a:t>法定图则</a:t>
            </a:r>
            <a:r>
              <a:rPr lang="en-US" altLang="zh-CN" sz="2400" dirty="0" smtClean="0">
                <a:latin typeface="+mn-ea"/>
              </a:rPr>
              <a:t>10-05</a:t>
            </a:r>
            <a:r>
              <a:rPr lang="zh-CN" altLang="en-US" sz="2400" dirty="0" smtClean="0">
                <a:latin typeface="+mn-ea"/>
              </a:rPr>
              <a:t>地块规划调整示意图</a:t>
            </a:r>
            <a:endParaRPr lang="zh-CN" sz="24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6" name="表格 5"/>
          <p:cNvGraphicFramePr/>
          <p:nvPr>
            <p:extLst>
              <p:ext uri="{D42A27DB-BD31-4B8C-83A1-F6EECF244321}">
                <p14:modId xmlns:p14="http://schemas.microsoft.com/office/powerpoint/2010/main" val="2670031313"/>
              </p:ext>
            </p:extLst>
          </p:nvPr>
        </p:nvGraphicFramePr>
        <p:xfrm>
          <a:off x="357649" y="4941168"/>
          <a:ext cx="4070333" cy="1246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7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489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7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1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51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89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8978"/>
                <a:gridCol w="448978"/>
              </a:tblGrid>
              <a:tr h="57606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法定图则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地块编号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用地代码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用地性质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用地面积</a:t>
                      </a:r>
                      <a:r>
                        <a:rPr lang="en-US" altLang="zh-CN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(m²)</a:t>
                      </a:r>
                      <a:endParaRPr lang="zh-CN" altLang="en-US" sz="1100" b="1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容积率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配套设施项目</a:t>
                      </a:r>
                      <a:endParaRPr lang="zh-CN" altLang="en-US" sz="1100" b="1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备注</a:t>
                      </a:r>
                      <a:endParaRPr lang="zh-CN" altLang="en-US" sz="1100" b="1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宝安中心区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10-05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GIC8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口岸设施用地</a:t>
                      </a:r>
                      <a:endParaRPr lang="zh-CN" altLang="en-US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1425575" rtl="0" eaLnBrk="1" fontAlgn="ctr" latinLnBrk="0" hangingPunct="1">
                        <a:buNone/>
                      </a:pPr>
                      <a:r>
                        <a:rPr lang="en-US" altLang="zh-CN" sz="1100" b="0" kern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30025</a:t>
                      </a:r>
                      <a:endParaRPr lang="en-US" altLang="zh-CN" sz="1100" b="0" kern="120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8816" marR="8816" marT="935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1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—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公交枢纽站</a:t>
                      </a:r>
                      <a:r>
                        <a:rPr lang="en-US" altLang="zh-CN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5000</a:t>
                      </a: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平方米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55876" y="1196751"/>
            <a:ext cx="900100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调整前</a:t>
            </a:r>
            <a:endParaRPr lang="zh-CN" alt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100392" y="1179698"/>
            <a:ext cx="752032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调整后</a:t>
            </a:r>
            <a:endParaRPr lang="zh-CN" altLang="en-US" sz="1400" dirty="0"/>
          </a:p>
        </p:txBody>
      </p:sp>
      <p:graphicFrame>
        <p:nvGraphicFramePr>
          <p:cNvPr id="12" name="表格 11"/>
          <p:cNvGraphicFramePr/>
          <p:nvPr>
            <p:extLst>
              <p:ext uri="{D42A27DB-BD31-4B8C-83A1-F6EECF244321}">
                <p14:modId xmlns:p14="http://schemas.microsoft.com/office/powerpoint/2010/main" val="1263398822"/>
              </p:ext>
            </p:extLst>
          </p:nvPr>
        </p:nvGraphicFramePr>
        <p:xfrm>
          <a:off x="4762636" y="4869160"/>
          <a:ext cx="4070333" cy="153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7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489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7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1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51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89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8978"/>
                <a:gridCol w="448978"/>
              </a:tblGrid>
              <a:tr h="57606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法定图则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地块编号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用地代码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用地性质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用地面积</a:t>
                      </a:r>
                      <a:r>
                        <a:rPr lang="en-US" altLang="zh-CN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(m²)</a:t>
                      </a:r>
                      <a:endParaRPr lang="zh-CN" altLang="en-US" sz="1100" b="1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容积率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配套设施项目</a:t>
                      </a:r>
                      <a:endParaRPr lang="zh-CN" altLang="en-US" sz="1100" b="1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备注</a:t>
                      </a:r>
                      <a:endParaRPr lang="zh-CN" altLang="en-US" sz="1100" b="1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宝安中心区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10-05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GIC8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口岸设施用地</a:t>
                      </a:r>
                      <a:endParaRPr lang="zh-CN" altLang="en-US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1425575" rtl="0" eaLnBrk="1" fontAlgn="ctr" latinLnBrk="0" hangingPunct="1">
                        <a:buNone/>
                      </a:pPr>
                      <a:r>
                        <a:rPr lang="en-US" altLang="zh-CN" sz="1100" b="0" kern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27632.69</a:t>
                      </a:r>
                      <a:endParaRPr lang="en-US" altLang="zh-CN" sz="1100" b="0" kern="120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8816" marR="8816" marT="935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1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—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公交枢纽站</a:t>
                      </a:r>
                      <a:r>
                        <a:rPr lang="en-US" altLang="zh-CN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5000</a:t>
                      </a: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平方米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33">
                <a:tc gridSpan="8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100" b="1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调为道路用地面积</a:t>
                      </a:r>
                      <a:r>
                        <a:rPr lang="en-US" altLang="zh-CN" sz="1100" b="1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2392.31</a:t>
                      </a:r>
                      <a:r>
                        <a:rPr lang="zh-CN" altLang="en-US" sz="1100" b="1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平方米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zh-CN" altLang="en-US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ctr" defTabSz="1425575" rtl="0" eaLnBrk="1" fontAlgn="ctr" latinLnBrk="0" hangingPunct="1">
                        <a:buNone/>
                      </a:pPr>
                      <a:endParaRPr lang="en-US" altLang="zh-CN" sz="1100" b="0" kern="120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8816" marR="8816" marT="9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zh-CN" sz="11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105</Words>
  <Application>Microsoft Office PowerPoint</Application>
  <PresentationFormat>全屏显示(4:3)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3" baseType="lpstr">
      <vt:lpstr>Office 主题​​</vt:lpstr>
      <vt:lpstr>1_Profile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关于提请审议[福永桥头地区]法定图则02-19地块个案调整的请示</dc:title>
  <dc:creator>黄晓洁</dc:creator>
  <cp:lastModifiedBy>null</cp:lastModifiedBy>
  <cp:revision>156</cp:revision>
  <cp:lastPrinted>2020-05-06T10:00:18Z</cp:lastPrinted>
  <dcterms:created xsi:type="dcterms:W3CDTF">2019-03-29T01:45:00Z</dcterms:created>
  <dcterms:modified xsi:type="dcterms:W3CDTF">2020-05-26T00:54:25Z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2052-11.1.0.9175</vt:lpwstr>
  </property>
</Properties>
</file>