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15122525" cy="10693400"/>
  <p:notesSz cx="6807200" cy="9939020"/>
  <p:defaultTextStyle>
    <a:defPPr>
      <a:defRPr lang="zh-CN"/>
    </a:defPPr>
    <a:lvl1pPr marL="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87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0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1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808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1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318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2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70" y="-372"/>
      </p:cViewPr>
      <p:guideLst>
        <p:guide orient="horz" pos="3368"/>
        <p:guide orient="horz" pos="759"/>
        <p:guide orient="horz" pos="5717"/>
        <p:guide pos="4764"/>
        <p:guide pos="136"/>
        <p:guide pos="9390"/>
        <p:guide pos="1358"/>
        <p:guide pos="8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8CD4A-D854-4B3D-98EB-F66A54FA6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9629-CA87-4EA7-ACC7-427EB3E701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3831" y="428232"/>
            <a:ext cx="3402568" cy="912404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6126" y="428232"/>
            <a:ext cx="9955662" cy="912404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538275" y="839637"/>
            <a:ext cx="14045974" cy="254045"/>
          </a:xfrm>
          <a:custGeom>
            <a:avLst/>
            <a:gdLst>
              <a:gd name="connsiteX0" fmla="*/ 0 w 14046200"/>
              <a:gd name="connsiteY0" fmla="*/ 0 h 254000"/>
              <a:gd name="connsiteX1" fmla="*/ 2997200 w 14046200"/>
              <a:gd name="connsiteY1" fmla="*/ 0 h 254000"/>
              <a:gd name="connsiteX2" fmla="*/ 3530600 w 14046200"/>
              <a:gd name="connsiteY2" fmla="*/ 254000 h 254000"/>
              <a:gd name="connsiteX3" fmla="*/ 14046200 w 14046200"/>
              <a:gd name="connsiteY3" fmla="*/ 254000 h 254000"/>
              <a:gd name="connsiteX0-1" fmla="*/ 0 w 25833058"/>
              <a:gd name="connsiteY0-2" fmla="*/ 25400 h 254000"/>
              <a:gd name="connsiteX1-3" fmla="*/ 14784058 w 25833058"/>
              <a:gd name="connsiteY1-4" fmla="*/ 0 h 254000"/>
              <a:gd name="connsiteX2-5" fmla="*/ 15317458 w 25833058"/>
              <a:gd name="connsiteY2-6" fmla="*/ 254000 h 254000"/>
              <a:gd name="connsiteX3-7" fmla="*/ 25833058 w 25833058"/>
              <a:gd name="connsiteY3-8" fmla="*/ 254000 h 25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833058" h="254000">
                <a:moveTo>
                  <a:pt x="0" y="25400"/>
                </a:moveTo>
                <a:lnTo>
                  <a:pt x="14784058" y="0"/>
                </a:lnTo>
                <a:lnTo>
                  <a:pt x="15317458" y="254000"/>
                </a:lnTo>
                <a:lnTo>
                  <a:pt x="25833058" y="25400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38276" y="516414"/>
            <a:ext cx="816305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深圳市宝安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203-07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号片区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松岗中心地区东片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法定图则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》——07-24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地块局部调整规划研究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2273756" y="514868"/>
            <a:ext cx="2310494" cy="529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可行性研究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87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9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80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31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6126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87284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870" indent="0">
              <a:buNone/>
              <a:defRPr sz="3200" b="1"/>
            </a:lvl2pPr>
            <a:lvl3pPr marL="1475105" indent="0">
              <a:buNone/>
              <a:defRPr sz="2900" b="1"/>
            </a:lvl3pPr>
            <a:lvl4pPr marL="2212975" indent="0">
              <a:buNone/>
              <a:defRPr sz="2600" b="1"/>
            </a:lvl4pPr>
            <a:lvl5pPr marL="2950210" indent="0">
              <a:buNone/>
              <a:defRPr sz="2600" b="1"/>
            </a:lvl5pPr>
            <a:lvl6pPr marL="3688080" indent="0">
              <a:buNone/>
              <a:defRPr sz="2600" b="1"/>
            </a:lvl6pPr>
            <a:lvl7pPr marL="4425315" indent="0">
              <a:buNone/>
              <a:defRPr sz="2600" b="1"/>
            </a:lvl7pPr>
            <a:lvl8pPr marL="5163185" indent="0">
              <a:buNone/>
              <a:defRPr sz="2600" b="1"/>
            </a:lvl8pPr>
            <a:lvl9pPr marL="5900420" indent="0">
              <a:buNone/>
              <a:defRPr sz="2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870" indent="0">
              <a:buNone/>
              <a:defRPr sz="3200" b="1"/>
            </a:lvl2pPr>
            <a:lvl3pPr marL="1475105" indent="0">
              <a:buNone/>
              <a:defRPr sz="2900" b="1"/>
            </a:lvl3pPr>
            <a:lvl4pPr marL="2212975" indent="0">
              <a:buNone/>
              <a:defRPr sz="2600" b="1"/>
            </a:lvl4pPr>
            <a:lvl5pPr marL="2950210" indent="0">
              <a:buNone/>
              <a:defRPr sz="2600" b="1"/>
            </a:lvl5pPr>
            <a:lvl6pPr marL="3688080" indent="0">
              <a:buNone/>
              <a:defRPr sz="2600" b="1"/>
            </a:lvl6pPr>
            <a:lvl7pPr marL="4425315" indent="0">
              <a:buNone/>
              <a:defRPr sz="2600" b="1"/>
            </a:lvl7pPr>
            <a:lvl8pPr marL="5163185" indent="0">
              <a:buNone/>
              <a:defRPr sz="2600" b="1"/>
            </a:lvl8pPr>
            <a:lvl9pPr marL="5900420" indent="0">
              <a:buNone/>
              <a:defRPr sz="2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870" indent="0">
              <a:buNone/>
              <a:defRPr sz="1900"/>
            </a:lvl2pPr>
            <a:lvl3pPr marL="1475105" indent="0">
              <a:buNone/>
              <a:defRPr sz="1600"/>
            </a:lvl3pPr>
            <a:lvl4pPr marL="2212975" indent="0">
              <a:buNone/>
              <a:defRPr sz="1500"/>
            </a:lvl4pPr>
            <a:lvl5pPr marL="2950210" indent="0">
              <a:buNone/>
              <a:defRPr sz="1500"/>
            </a:lvl5pPr>
            <a:lvl6pPr marL="3688080" indent="0">
              <a:buNone/>
              <a:defRPr sz="1500"/>
            </a:lvl6pPr>
            <a:lvl7pPr marL="4425315" indent="0">
              <a:buNone/>
              <a:defRPr sz="1500"/>
            </a:lvl7pPr>
            <a:lvl8pPr marL="5163185" indent="0">
              <a:buNone/>
              <a:defRPr sz="1500"/>
            </a:lvl8pPr>
            <a:lvl9pPr marL="590042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870" indent="0">
              <a:buNone/>
              <a:defRPr sz="4500"/>
            </a:lvl2pPr>
            <a:lvl3pPr marL="1475105" indent="0">
              <a:buNone/>
              <a:defRPr sz="3900"/>
            </a:lvl3pPr>
            <a:lvl4pPr marL="2212975" indent="0">
              <a:buNone/>
              <a:defRPr sz="3200"/>
            </a:lvl4pPr>
            <a:lvl5pPr marL="2950210" indent="0">
              <a:buNone/>
              <a:defRPr sz="3200"/>
            </a:lvl5pPr>
            <a:lvl6pPr marL="3688080" indent="0">
              <a:buNone/>
              <a:defRPr sz="3200"/>
            </a:lvl6pPr>
            <a:lvl7pPr marL="4425315" indent="0">
              <a:buNone/>
              <a:defRPr sz="3200"/>
            </a:lvl7pPr>
            <a:lvl8pPr marL="5163185" indent="0">
              <a:buNone/>
              <a:defRPr sz="3200"/>
            </a:lvl8pPr>
            <a:lvl9pPr marL="5900420" indent="0">
              <a:buNone/>
              <a:defRPr sz="3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870" indent="0">
              <a:buNone/>
              <a:defRPr sz="1900"/>
            </a:lvl2pPr>
            <a:lvl3pPr marL="1475105" indent="0">
              <a:buNone/>
              <a:defRPr sz="1600"/>
            </a:lvl3pPr>
            <a:lvl4pPr marL="2212975" indent="0">
              <a:buNone/>
              <a:defRPr sz="1500"/>
            </a:lvl4pPr>
            <a:lvl5pPr marL="2950210" indent="0">
              <a:buNone/>
              <a:defRPr sz="1500"/>
            </a:lvl5pPr>
            <a:lvl6pPr marL="3688080" indent="0">
              <a:buNone/>
              <a:defRPr sz="1500"/>
            </a:lvl6pPr>
            <a:lvl7pPr marL="4425315" indent="0">
              <a:buNone/>
              <a:defRPr sz="1500"/>
            </a:lvl7pPr>
            <a:lvl8pPr marL="5163185" indent="0">
              <a:buNone/>
              <a:defRPr sz="1500"/>
            </a:lvl8pPr>
            <a:lvl9pPr marL="590042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75105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85" indent="-55308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245" indent="-461010" algn="l" defTabSz="1475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404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7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14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38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25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48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35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0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97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1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1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318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2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5436" r="4725"/>
          <a:stretch>
            <a:fillRect/>
          </a:stretch>
        </p:blipFill>
        <p:spPr>
          <a:xfrm>
            <a:off x="577215" y="1939925"/>
            <a:ext cx="6771005" cy="4974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5033" r="4869" b="3676"/>
          <a:stretch>
            <a:fillRect/>
          </a:stretch>
        </p:blipFill>
        <p:spPr>
          <a:xfrm>
            <a:off x="7762240" y="1939925"/>
            <a:ext cx="6790055" cy="47917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76" y="-1"/>
            <a:ext cx="15116447" cy="830998"/>
            <a:chOff x="6076" y="-1"/>
            <a:chExt cx="15116447" cy="830998"/>
          </a:xfrm>
        </p:grpSpPr>
        <p:sp>
          <p:nvSpPr>
            <p:cNvPr id="5" name="TextBox 4"/>
            <p:cNvSpPr txBox="1"/>
            <p:nvPr/>
          </p:nvSpPr>
          <p:spPr>
            <a:xfrm>
              <a:off x="6076" y="0"/>
              <a:ext cx="1425193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调整方案</a:t>
              </a:r>
              <a:endPara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34070" y="0"/>
              <a:ext cx="288453" cy="8309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401601" y="-1"/>
              <a:ext cx="288453" cy="8309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7381" y="7292940"/>
          <a:ext cx="6697345" cy="1670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3072"/>
                <a:gridCol w="899132"/>
                <a:gridCol w="1196718"/>
                <a:gridCol w="1418069"/>
                <a:gridCol w="1223344"/>
                <a:gridCol w="1066800"/>
              </a:tblGrid>
              <a:tr h="835025"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地块编号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用地代码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用地性质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用地面积（㎡）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容积率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923"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07-24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一类工业用地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60600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现状保留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6" marR="63516" marT="31756" marB="317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762089" y="7292687"/>
          <a:ext cx="6839295" cy="24184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9795"/>
                <a:gridCol w="741045"/>
                <a:gridCol w="1167130"/>
                <a:gridCol w="1124585"/>
                <a:gridCol w="818025"/>
                <a:gridCol w="1336240"/>
                <a:gridCol w="752475"/>
              </a:tblGrid>
              <a:tr h="645795"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地块编号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用地代码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用地性质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用地面积（㎡）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容积率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>
                        <a:buNone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公共配套设施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07-24-01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R2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二类居住用地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8837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4.9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（超出政府批件的建筑面积用于建设人才房及相关配套设施）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班幼儿园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ctr" defTabSz="1475105" rtl="0" eaLnBrk="1" latinLnBrk="0" hangingPunct="1">
                        <a:buNone/>
                      </a:pP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规划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地块北侧预留一条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米宽的公共通道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07-24-02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普通工业用地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en-US" altLang="zh-CN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51763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—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—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475105" rtl="0" eaLnBrk="1" latinLnBrk="0" hangingPunct="1"/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现状保留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93" marR="63393" marT="31695" marB="31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77911" y="1967890"/>
            <a:ext cx="934679" cy="388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7451" tIns="73725" rIns="147451" bIns="73725" anchor="ctr">
            <a:no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调整前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61946" y="1939950"/>
            <a:ext cx="951443" cy="388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7451" tIns="73725" rIns="147451" bIns="73725" anchor="ctr">
            <a:no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调整后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自定义</PresentationFormat>
  <Paragraphs>73</Paragraphs>
  <Slides>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田莹</dc:creator>
  <cp:lastModifiedBy>黄鹏</cp:lastModifiedBy>
  <cp:revision>84</cp:revision>
  <cp:lastPrinted>2019-12-10T04:12:00Z</cp:lastPrinted>
  <dcterms:created xsi:type="dcterms:W3CDTF">2019-09-23T01:41:00Z</dcterms:created>
  <dcterms:modified xsi:type="dcterms:W3CDTF">2020-05-21T11:20:18Z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</Properties>
</file>